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1" r:id="rId7"/>
    <p:sldId id="264" r:id="rId8"/>
    <p:sldId id="260" r:id="rId9"/>
    <p:sldId id="267" r:id="rId10"/>
    <p:sldId id="268" r:id="rId11"/>
    <p:sldId id="273" r:id="rId12"/>
    <p:sldId id="274" r:id="rId13"/>
    <p:sldId id="269" r:id="rId14"/>
    <p:sldId id="280" r:id="rId15"/>
    <p:sldId id="265" r:id="rId16"/>
    <p:sldId id="276" r:id="rId17"/>
    <p:sldId id="270" r:id="rId18"/>
    <p:sldId id="272" r:id="rId19"/>
    <p:sldId id="275" r:id="rId20"/>
    <p:sldId id="277" r:id="rId21"/>
    <p:sldId id="278" r:id="rId22"/>
    <p:sldId id="279" r:id="rId23"/>
    <p:sldId id="271" r:id="rId24"/>
    <p:sldId id="262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3FB"/>
    <a:srgbClr val="F0E7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83" d="100"/>
          <a:sy n="83" d="100"/>
        </p:scale>
        <p:origin x="59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CA2385-0DF9-4363-A412-1EB8AC58393D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BB3EB19-A7B2-47FC-9FBE-F0137A8632A3}">
      <dgm:prSet/>
      <dgm:spPr/>
      <dgm:t>
        <a:bodyPr/>
        <a:lstStyle/>
        <a:p>
          <a:r>
            <a:rPr lang="fr-FR"/>
            <a:t>Introduction</a:t>
          </a:r>
          <a:endParaRPr lang="en-US"/>
        </a:p>
      </dgm:t>
    </dgm:pt>
    <dgm:pt modelId="{DEFBDB07-62C7-41FC-AD00-1BDBEC5E2FEF}" type="parTrans" cxnId="{2B255B83-DC40-4150-B07F-0BF5347E3AD6}">
      <dgm:prSet/>
      <dgm:spPr/>
      <dgm:t>
        <a:bodyPr/>
        <a:lstStyle/>
        <a:p>
          <a:endParaRPr lang="en-US"/>
        </a:p>
      </dgm:t>
    </dgm:pt>
    <dgm:pt modelId="{D79AC40D-11E4-451B-B79A-7C1A069142D7}" type="sibTrans" cxnId="{2B255B83-DC40-4150-B07F-0BF5347E3AD6}">
      <dgm:prSet/>
      <dgm:spPr/>
      <dgm:t>
        <a:bodyPr/>
        <a:lstStyle/>
        <a:p>
          <a:endParaRPr lang="en-US"/>
        </a:p>
      </dgm:t>
    </dgm:pt>
    <dgm:pt modelId="{D09A82D2-F612-482A-99EE-4244BDE20D61}">
      <dgm:prSet/>
      <dgm:spPr/>
      <dgm:t>
        <a:bodyPr/>
        <a:lstStyle/>
        <a:p>
          <a:r>
            <a:rPr lang="fr-FR" dirty="0"/>
            <a:t>Our team</a:t>
          </a:r>
          <a:endParaRPr lang="en-US" dirty="0"/>
        </a:p>
      </dgm:t>
    </dgm:pt>
    <dgm:pt modelId="{EA8FCC42-C670-4B49-ADDA-12EA9A015B33}" type="parTrans" cxnId="{53A9532B-7764-4FF5-B40A-BC089435FFE0}">
      <dgm:prSet/>
      <dgm:spPr/>
      <dgm:t>
        <a:bodyPr/>
        <a:lstStyle/>
        <a:p>
          <a:endParaRPr lang="en-US"/>
        </a:p>
      </dgm:t>
    </dgm:pt>
    <dgm:pt modelId="{7EE25B8E-1DC0-4551-AA9B-66CC1C9C7582}" type="sibTrans" cxnId="{53A9532B-7764-4FF5-B40A-BC089435FFE0}">
      <dgm:prSet/>
      <dgm:spPr/>
      <dgm:t>
        <a:bodyPr/>
        <a:lstStyle/>
        <a:p>
          <a:endParaRPr lang="en-US"/>
        </a:p>
      </dgm:t>
    </dgm:pt>
    <dgm:pt modelId="{3705FA3D-6C80-48B6-9370-337A9AF94109}">
      <dgm:prSet/>
      <dgm:spPr/>
      <dgm:t>
        <a:bodyPr/>
        <a:lstStyle/>
        <a:p>
          <a:r>
            <a:rPr lang="fr-FR" dirty="0"/>
            <a:t>The </a:t>
          </a:r>
          <a:r>
            <a:rPr lang="fr-FR" dirty="0" err="1"/>
            <a:t>market</a:t>
          </a:r>
          <a:endParaRPr lang="en-US" dirty="0"/>
        </a:p>
      </dgm:t>
    </dgm:pt>
    <dgm:pt modelId="{AF12B49A-8552-45A4-ADF0-C1053081ACBF}" type="parTrans" cxnId="{2109BDFE-1140-4279-8FC0-229A25F3A871}">
      <dgm:prSet/>
      <dgm:spPr/>
      <dgm:t>
        <a:bodyPr/>
        <a:lstStyle/>
        <a:p>
          <a:endParaRPr lang="en-US"/>
        </a:p>
      </dgm:t>
    </dgm:pt>
    <dgm:pt modelId="{B7FCFA73-F780-4E26-B71C-3CE014AA0CED}" type="sibTrans" cxnId="{2109BDFE-1140-4279-8FC0-229A25F3A871}">
      <dgm:prSet/>
      <dgm:spPr/>
      <dgm:t>
        <a:bodyPr/>
        <a:lstStyle/>
        <a:p>
          <a:endParaRPr lang="en-US"/>
        </a:p>
      </dgm:t>
    </dgm:pt>
    <dgm:pt modelId="{F5B0491C-8E7F-499E-BC7E-0CFA31FBFB95}">
      <dgm:prSet/>
      <dgm:spPr/>
      <dgm:t>
        <a:bodyPr/>
        <a:lstStyle/>
        <a:p>
          <a:r>
            <a:rPr lang="fr-FR" dirty="0"/>
            <a:t>The Application</a:t>
          </a:r>
          <a:endParaRPr lang="en-US" dirty="0"/>
        </a:p>
      </dgm:t>
    </dgm:pt>
    <dgm:pt modelId="{82DE7138-919D-4ABD-8DC6-D1B24924CA3D}" type="parTrans" cxnId="{8E0AD315-404F-40A6-BDD2-4865E2A15952}">
      <dgm:prSet/>
      <dgm:spPr/>
      <dgm:t>
        <a:bodyPr/>
        <a:lstStyle/>
        <a:p>
          <a:endParaRPr lang="en-US"/>
        </a:p>
      </dgm:t>
    </dgm:pt>
    <dgm:pt modelId="{0154F6CF-633D-4016-943E-4EBC60D7EDDF}" type="sibTrans" cxnId="{8E0AD315-404F-40A6-BDD2-4865E2A15952}">
      <dgm:prSet/>
      <dgm:spPr/>
      <dgm:t>
        <a:bodyPr/>
        <a:lstStyle/>
        <a:p>
          <a:endParaRPr lang="en-US"/>
        </a:p>
      </dgm:t>
    </dgm:pt>
    <dgm:pt modelId="{6691EC6E-F62A-474B-8BD4-01314EA2BA3F}">
      <dgm:prSet/>
      <dgm:spPr/>
      <dgm:t>
        <a:bodyPr/>
        <a:lstStyle/>
        <a:p>
          <a:r>
            <a:rPr lang="fr-FR" dirty="0"/>
            <a:t>The Data</a:t>
          </a:r>
          <a:endParaRPr lang="en-US" dirty="0"/>
        </a:p>
      </dgm:t>
    </dgm:pt>
    <dgm:pt modelId="{A33644D7-A4DE-4BF3-8A29-F210651A1164}" type="parTrans" cxnId="{C9207A7A-711E-4FEA-B028-DA1EFF27BACF}">
      <dgm:prSet/>
      <dgm:spPr/>
      <dgm:t>
        <a:bodyPr/>
        <a:lstStyle/>
        <a:p>
          <a:endParaRPr lang="en-US"/>
        </a:p>
      </dgm:t>
    </dgm:pt>
    <dgm:pt modelId="{8C04EB3C-4024-46E6-AB81-42746DEBA6B0}" type="sibTrans" cxnId="{C9207A7A-711E-4FEA-B028-DA1EFF27BACF}">
      <dgm:prSet/>
      <dgm:spPr/>
      <dgm:t>
        <a:bodyPr/>
        <a:lstStyle/>
        <a:p>
          <a:endParaRPr lang="en-US"/>
        </a:p>
      </dgm:t>
    </dgm:pt>
    <dgm:pt modelId="{56525781-05FD-41C6-A4B5-DAAD9D72503E}">
      <dgm:prSet/>
      <dgm:spPr/>
      <dgm:t>
        <a:bodyPr/>
        <a:lstStyle/>
        <a:p>
          <a:r>
            <a:rPr lang="fr-FR" dirty="0"/>
            <a:t>The </a:t>
          </a:r>
          <a:r>
            <a:rPr lang="fr-FR" dirty="0" err="1"/>
            <a:t>Models</a:t>
          </a:r>
          <a:endParaRPr lang="en-US" dirty="0"/>
        </a:p>
      </dgm:t>
    </dgm:pt>
    <dgm:pt modelId="{07CB01A9-8EEB-4F1F-A3C3-65AEA833DBBC}" type="parTrans" cxnId="{0BC778F0-C2A9-46F8-9346-F6D003EF835C}">
      <dgm:prSet/>
      <dgm:spPr/>
      <dgm:t>
        <a:bodyPr/>
        <a:lstStyle/>
        <a:p>
          <a:endParaRPr lang="en-US"/>
        </a:p>
      </dgm:t>
    </dgm:pt>
    <dgm:pt modelId="{05641E30-11D7-43D1-8422-F0F396A33DA8}" type="sibTrans" cxnId="{0BC778F0-C2A9-46F8-9346-F6D003EF835C}">
      <dgm:prSet/>
      <dgm:spPr/>
      <dgm:t>
        <a:bodyPr/>
        <a:lstStyle/>
        <a:p>
          <a:endParaRPr lang="en-US"/>
        </a:p>
      </dgm:t>
    </dgm:pt>
    <dgm:pt modelId="{8C7C8A0F-0A06-483D-A9D7-96CF0E17D890}">
      <dgm:prSet/>
      <dgm:spPr/>
      <dgm:t>
        <a:bodyPr/>
        <a:lstStyle/>
        <a:p>
          <a:r>
            <a:rPr lang="fr-FR" dirty="0"/>
            <a:t>Conclusion</a:t>
          </a:r>
          <a:br>
            <a:rPr lang="fr-FR" dirty="0"/>
          </a:br>
          <a:endParaRPr lang="en-US" dirty="0"/>
        </a:p>
      </dgm:t>
    </dgm:pt>
    <dgm:pt modelId="{C9956A01-63D3-427A-AB9C-3EB362503B01}" type="parTrans" cxnId="{A312A76C-A70A-45E9-8967-27BF2075AED6}">
      <dgm:prSet/>
      <dgm:spPr/>
    </dgm:pt>
    <dgm:pt modelId="{82C3F066-882F-4686-9B3D-3CA9423133AD}" type="sibTrans" cxnId="{A312A76C-A70A-45E9-8967-27BF2075AED6}">
      <dgm:prSet/>
      <dgm:spPr/>
    </dgm:pt>
    <dgm:pt modelId="{10F38ED0-1633-49CB-9CFE-A8185A3F214F}" type="pres">
      <dgm:prSet presAssocID="{5DCA2385-0DF9-4363-A412-1EB8AC58393D}" presName="linear" presStyleCnt="0">
        <dgm:presLayoutVars>
          <dgm:dir/>
          <dgm:animLvl val="lvl"/>
          <dgm:resizeHandles val="exact"/>
        </dgm:presLayoutVars>
      </dgm:prSet>
      <dgm:spPr/>
    </dgm:pt>
    <dgm:pt modelId="{A53B1F22-567F-466D-A706-F96201002710}" type="pres">
      <dgm:prSet presAssocID="{5BB3EB19-A7B2-47FC-9FBE-F0137A8632A3}" presName="parentLin" presStyleCnt="0"/>
      <dgm:spPr/>
    </dgm:pt>
    <dgm:pt modelId="{872F3672-90EB-4E74-81B9-FD9BD647D940}" type="pres">
      <dgm:prSet presAssocID="{5BB3EB19-A7B2-47FC-9FBE-F0137A8632A3}" presName="parentLeftMargin" presStyleLbl="node1" presStyleIdx="0" presStyleCnt="7"/>
      <dgm:spPr/>
    </dgm:pt>
    <dgm:pt modelId="{EC1CDD70-E017-4D73-B32B-931BB34DBF8D}" type="pres">
      <dgm:prSet presAssocID="{5BB3EB19-A7B2-47FC-9FBE-F0137A8632A3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F8592C13-D44B-42F3-81DA-03CDA4753D98}" type="pres">
      <dgm:prSet presAssocID="{5BB3EB19-A7B2-47FC-9FBE-F0137A8632A3}" presName="negativeSpace" presStyleCnt="0"/>
      <dgm:spPr/>
    </dgm:pt>
    <dgm:pt modelId="{D5A1CE54-DC44-428C-A76B-8B762A2C0CD6}" type="pres">
      <dgm:prSet presAssocID="{5BB3EB19-A7B2-47FC-9FBE-F0137A8632A3}" presName="childText" presStyleLbl="conFgAcc1" presStyleIdx="0" presStyleCnt="7">
        <dgm:presLayoutVars>
          <dgm:bulletEnabled val="1"/>
        </dgm:presLayoutVars>
      </dgm:prSet>
      <dgm:spPr/>
    </dgm:pt>
    <dgm:pt modelId="{FE5190D4-5433-4BE3-93FF-E709878E83E7}" type="pres">
      <dgm:prSet presAssocID="{D79AC40D-11E4-451B-B79A-7C1A069142D7}" presName="spaceBetweenRectangles" presStyleCnt="0"/>
      <dgm:spPr/>
    </dgm:pt>
    <dgm:pt modelId="{DB7CF808-6869-45C4-BB97-EA7CE12DB24B}" type="pres">
      <dgm:prSet presAssocID="{D09A82D2-F612-482A-99EE-4244BDE20D61}" presName="parentLin" presStyleCnt="0"/>
      <dgm:spPr/>
    </dgm:pt>
    <dgm:pt modelId="{69932827-FD71-4F40-AE28-182403E4BFF8}" type="pres">
      <dgm:prSet presAssocID="{D09A82D2-F612-482A-99EE-4244BDE20D61}" presName="parentLeftMargin" presStyleLbl="node1" presStyleIdx="0" presStyleCnt="7"/>
      <dgm:spPr/>
    </dgm:pt>
    <dgm:pt modelId="{E9BF15CA-C295-4B99-9F60-12AB9F309752}" type="pres">
      <dgm:prSet presAssocID="{D09A82D2-F612-482A-99EE-4244BDE20D61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D18600C2-B527-4179-8D39-B4977ED9CF76}" type="pres">
      <dgm:prSet presAssocID="{D09A82D2-F612-482A-99EE-4244BDE20D61}" presName="negativeSpace" presStyleCnt="0"/>
      <dgm:spPr/>
    </dgm:pt>
    <dgm:pt modelId="{1542F965-A1C0-4D9B-A05B-56B9DEF54EB9}" type="pres">
      <dgm:prSet presAssocID="{D09A82D2-F612-482A-99EE-4244BDE20D61}" presName="childText" presStyleLbl="conFgAcc1" presStyleIdx="1" presStyleCnt="7">
        <dgm:presLayoutVars>
          <dgm:bulletEnabled val="1"/>
        </dgm:presLayoutVars>
      </dgm:prSet>
      <dgm:spPr/>
    </dgm:pt>
    <dgm:pt modelId="{22B8F0FD-78CD-4065-AEBC-6EA93FBDA5CF}" type="pres">
      <dgm:prSet presAssocID="{7EE25B8E-1DC0-4551-AA9B-66CC1C9C7582}" presName="spaceBetweenRectangles" presStyleCnt="0"/>
      <dgm:spPr/>
    </dgm:pt>
    <dgm:pt modelId="{C1E1A9DB-A4B0-43C9-9BDF-5C2AAF5B9613}" type="pres">
      <dgm:prSet presAssocID="{3705FA3D-6C80-48B6-9370-337A9AF94109}" presName="parentLin" presStyleCnt="0"/>
      <dgm:spPr/>
    </dgm:pt>
    <dgm:pt modelId="{6063B6A0-B7DB-4DFA-9B91-6673AA36EC1B}" type="pres">
      <dgm:prSet presAssocID="{3705FA3D-6C80-48B6-9370-337A9AF94109}" presName="parentLeftMargin" presStyleLbl="node1" presStyleIdx="1" presStyleCnt="7"/>
      <dgm:spPr/>
    </dgm:pt>
    <dgm:pt modelId="{E01367FC-3CDC-4F07-90D4-333248C4F821}" type="pres">
      <dgm:prSet presAssocID="{3705FA3D-6C80-48B6-9370-337A9AF94109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85436DE8-7B68-4FA8-BE63-1B26B8288A61}" type="pres">
      <dgm:prSet presAssocID="{3705FA3D-6C80-48B6-9370-337A9AF94109}" presName="negativeSpace" presStyleCnt="0"/>
      <dgm:spPr/>
    </dgm:pt>
    <dgm:pt modelId="{A0545E51-F252-4B75-B2D8-917CD11294A8}" type="pres">
      <dgm:prSet presAssocID="{3705FA3D-6C80-48B6-9370-337A9AF94109}" presName="childText" presStyleLbl="conFgAcc1" presStyleIdx="2" presStyleCnt="7">
        <dgm:presLayoutVars>
          <dgm:bulletEnabled val="1"/>
        </dgm:presLayoutVars>
      </dgm:prSet>
      <dgm:spPr/>
    </dgm:pt>
    <dgm:pt modelId="{B36BEC04-4BB2-4EDE-8902-D2478F61656C}" type="pres">
      <dgm:prSet presAssocID="{B7FCFA73-F780-4E26-B71C-3CE014AA0CED}" presName="spaceBetweenRectangles" presStyleCnt="0"/>
      <dgm:spPr/>
    </dgm:pt>
    <dgm:pt modelId="{CD15761A-C032-4C6F-AFFC-6ABA522DFD8D}" type="pres">
      <dgm:prSet presAssocID="{F5B0491C-8E7F-499E-BC7E-0CFA31FBFB95}" presName="parentLin" presStyleCnt="0"/>
      <dgm:spPr/>
    </dgm:pt>
    <dgm:pt modelId="{53289204-B0DA-4A6B-9010-0B86EB5E334E}" type="pres">
      <dgm:prSet presAssocID="{F5B0491C-8E7F-499E-BC7E-0CFA31FBFB95}" presName="parentLeftMargin" presStyleLbl="node1" presStyleIdx="2" presStyleCnt="7"/>
      <dgm:spPr/>
    </dgm:pt>
    <dgm:pt modelId="{AB25FADD-E090-43D2-B146-149C78E9F2D0}" type="pres">
      <dgm:prSet presAssocID="{F5B0491C-8E7F-499E-BC7E-0CFA31FBFB95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4EDC4489-19C6-49E4-B898-D8468A8BFBEA}" type="pres">
      <dgm:prSet presAssocID="{F5B0491C-8E7F-499E-BC7E-0CFA31FBFB95}" presName="negativeSpace" presStyleCnt="0"/>
      <dgm:spPr/>
    </dgm:pt>
    <dgm:pt modelId="{8C908990-56FD-4E5C-93C0-EBCA5F567948}" type="pres">
      <dgm:prSet presAssocID="{F5B0491C-8E7F-499E-BC7E-0CFA31FBFB95}" presName="childText" presStyleLbl="conFgAcc1" presStyleIdx="3" presStyleCnt="7">
        <dgm:presLayoutVars>
          <dgm:bulletEnabled val="1"/>
        </dgm:presLayoutVars>
      </dgm:prSet>
      <dgm:spPr/>
    </dgm:pt>
    <dgm:pt modelId="{4A8A02F4-C353-4CF8-BC55-917032A4924A}" type="pres">
      <dgm:prSet presAssocID="{0154F6CF-633D-4016-943E-4EBC60D7EDDF}" presName="spaceBetweenRectangles" presStyleCnt="0"/>
      <dgm:spPr/>
    </dgm:pt>
    <dgm:pt modelId="{3AA18BEC-5C2F-4BBE-B8B0-EB9C6F71DEE1}" type="pres">
      <dgm:prSet presAssocID="{6691EC6E-F62A-474B-8BD4-01314EA2BA3F}" presName="parentLin" presStyleCnt="0"/>
      <dgm:spPr/>
    </dgm:pt>
    <dgm:pt modelId="{D80E28D3-7196-462A-AB5B-B764100BC2DE}" type="pres">
      <dgm:prSet presAssocID="{6691EC6E-F62A-474B-8BD4-01314EA2BA3F}" presName="parentLeftMargin" presStyleLbl="node1" presStyleIdx="3" presStyleCnt="7"/>
      <dgm:spPr/>
    </dgm:pt>
    <dgm:pt modelId="{012BA476-12C2-4A5C-9881-354AB18E5C1E}" type="pres">
      <dgm:prSet presAssocID="{6691EC6E-F62A-474B-8BD4-01314EA2BA3F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0C0CBA73-B31E-494B-A24F-FA11625548B8}" type="pres">
      <dgm:prSet presAssocID="{6691EC6E-F62A-474B-8BD4-01314EA2BA3F}" presName="negativeSpace" presStyleCnt="0"/>
      <dgm:spPr/>
    </dgm:pt>
    <dgm:pt modelId="{39E59A06-7030-4886-8F9C-0AD96F95DCE2}" type="pres">
      <dgm:prSet presAssocID="{6691EC6E-F62A-474B-8BD4-01314EA2BA3F}" presName="childText" presStyleLbl="conFgAcc1" presStyleIdx="4" presStyleCnt="7">
        <dgm:presLayoutVars>
          <dgm:bulletEnabled val="1"/>
        </dgm:presLayoutVars>
      </dgm:prSet>
      <dgm:spPr/>
    </dgm:pt>
    <dgm:pt modelId="{7319BA22-81FD-43F5-832D-FE4D80A6C03F}" type="pres">
      <dgm:prSet presAssocID="{8C04EB3C-4024-46E6-AB81-42746DEBA6B0}" presName="spaceBetweenRectangles" presStyleCnt="0"/>
      <dgm:spPr/>
    </dgm:pt>
    <dgm:pt modelId="{7F0007E8-D50D-48B4-A523-871E8014D032}" type="pres">
      <dgm:prSet presAssocID="{56525781-05FD-41C6-A4B5-DAAD9D72503E}" presName="parentLin" presStyleCnt="0"/>
      <dgm:spPr/>
    </dgm:pt>
    <dgm:pt modelId="{AC13D8FB-644A-470A-BC82-AA0CD1B2969B}" type="pres">
      <dgm:prSet presAssocID="{56525781-05FD-41C6-A4B5-DAAD9D72503E}" presName="parentLeftMargin" presStyleLbl="node1" presStyleIdx="4" presStyleCnt="7"/>
      <dgm:spPr/>
    </dgm:pt>
    <dgm:pt modelId="{D97F18B0-90B3-4148-9DC0-5B2D528C355D}" type="pres">
      <dgm:prSet presAssocID="{56525781-05FD-41C6-A4B5-DAAD9D72503E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C5B2AD08-BC7E-4BE6-8199-A3971A3DA4F1}" type="pres">
      <dgm:prSet presAssocID="{56525781-05FD-41C6-A4B5-DAAD9D72503E}" presName="negativeSpace" presStyleCnt="0"/>
      <dgm:spPr/>
    </dgm:pt>
    <dgm:pt modelId="{01D125C8-698B-4988-8B53-A41DD9672CEF}" type="pres">
      <dgm:prSet presAssocID="{56525781-05FD-41C6-A4B5-DAAD9D72503E}" presName="childText" presStyleLbl="conFgAcc1" presStyleIdx="5" presStyleCnt="7">
        <dgm:presLayoutVars>
          <dgm:bulletEnabled val="1"/>
        </dgm:presLayoutVars>
      </dgm:prSet>
      <dgm:spPr/>
    </dgm:pt>
    <dgm:pt modelId="{7C81B5AF-F30E-474F-8875-6735262C1BDE}" type="pres">
      <dgm:prSet presAssocID="{05641E30-11D7-43D1-8422-F0F396A33DA8}" presName="spaceBetweenRectangles" presStyleCnt="0"/>
      <dgm:spPr/>
    </dgm:pt>
    <dgm:pt modelId="{6D56590E-B520-4ADB-B9D7-351F71121539}" type="pres">
      <dgm:prSet presAssocID="{8C7C8A0F-0A06-483D-A9D7-96CF0E17D890}" presName="parentLin" presStyleCnt="0"/>
      <dgm:spPr/>
    </dgm:pt>
    <dgm:pt modelId="{162BDAC6-D06F-44B0-8E31-56F8F07D2716}" type="pres">
      <dgm:prSet presAssocID="{8C7C8A0F-0A06-483D-A9D7-96CF0E17D890}" presName="parentLeftMargin" presStyleLbl="node1" presStyleIdx="5" presStyleCnt="7"/>
      <dgm:spPr/>
    </dgm:pt>
    <dgm:pt modelId="{516FE6C5-E633-4445-99FF-60C6B9A99291}" type="pres">
      <dgm:prSet presAssocID="{8C7C8A0F-0A06-483D-A9D7-96CF0E17D890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F922FBE2-C434-4061-9A01-B2DD3A631978}" type="pres">
      <dgm:prSet presAssocID="{8C7C8A0F-0A06-483D-A9D7-96CF0E17D890}" presName="negativeSpace" presStyleCnt="0"/>
      <dgm:spPr/>
    </dgm:pt>
    <dgm:pt modelId="{9AB71D6B-AEED-4A15-B2B1-26587E3C38C2}" type="pres">
      <dgm:prSet presAssocID="{8C7C8A0F-0A06-483D-A9D7-96CF0E17D890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25CCA00D-3875-4541-B074-62DB122D4200}" type="presOf" srcId="{5BB3EB19-A7B2-47FC-9FBE-F0137A8632A3}" destId="{EC1CDD70-E017-4D73-B32B-931BB34DBF8D}" srcOrd="1" destOrd="0" presId="urn:microsoft.com/office/officeart/2005/8/layout/list1"/>
    <dgm:cxn modelId="{8E0AD315-404F-40A6-BDD2-4865E2A15952}" srcId="{5DCA2385-0DF9-4363-A412-1EB8AC58393D}" destId="{F5B0491C-8E7F-499E-BC7E-0CFA31FBFB95}" srcOrd="3" destOrd="0" parTransId="{82DE7138-919D-4ABD-8DC6-D1B24924CA3D}" sibTransId="{0154F6CF-633D-4016-943E-4EBC60D7EDDF}"/>
    <dgm:cxn modelId="{05B74A18-CE69-4F48-8921-1641B43BDA16}" type="presOf" srcId="{5DCA2385-0DF9-4363-A412-1EB8AC58393D}" destId="{10F38ED0-1633-49CB-9CFE-A8185A3F214F}" srcOrd="0" destOrd="0" presId="urn:microsoft.com/office/officeart/2005/8/layout/list1"/>
    <dgm:cxn modelId="{53A9532B-7764-4FF5-B40A-BC089435FFE0}" srcId="{5DCA2385-0DF9-4363-A412-1EB8AC58393D}" destId="{D09A82D2-F612-482A-99EE-4244BDE20D61}" srcOrd="1" destOrd="0" parTransId="{EA8FCC42-C670-4B49-ADDA-12EA9A015B33}" sibTransId="{7EE25B8E-1DC0-4551-AA9B-66CC1C9C7582}"/>
    <dgm:cxn modelId="{2D1AF330-36A3-4823-9EF8-D22EA1AE29C3}" type="presOf" srcId="{F5B0491C-8E7F-499E-BC7E-0CFA31FBFB95}" destId="{AB25FADD-E090-43D2-B146-149C78E9F2D0}" srcOrd="1" destOrd="0" presId="urn:microsoft.com/office/officeart/2005/8/layout/list1"/>
    <dgm:cxn modelId="{ECBC7546-7F86-4CE9-AD8C-B900C4338A1D}" type="presOf" srcId="{8C7C8A0F-0A06-483D-A9D7-96CF0E17D890}" destId="{516FE6C5-E633-4445-99FF-60C6B9A99291}" srcOrd="1" destOrd="0" presId="urn:microsoft.com/office/officeart/2005/8/layout/list1"/>
    <dgm:cxn modelId="{5399D066-3CA9-4788-852D-A02887AF2372}" type="presOf" srcId="{D09A82D2-F612-482A-99EE-4244BDE20D61}" destId="{69932827-FD71-4F40-AE28-182403E4BFF8}" srcOrd="0" destOrd="0" presId="urn:microsoft.com/office/officeart/2005/8/layout/list1"/>
    <dgm:cxn modelId="{5BD6456B-603F-4D2E-94A4-5E86C4CB4262}" type="presOf" srcId="{56525781-05FD-41C6-A4B5-DAAD9D72503E}" destId="{D97F18B0-90B3-4148-9DC0-5B2D528C355D}" srcOrd="1" destOrd="0" presId="urn:microsoft.com/office/officeart/2005/8/layout/list1"/>
    <dgm:cxn modelId="{A312A76C-A70A-45E9-8967-27BF2075AED6}" srcId="{5DCA2385-0DF9-4363-A412-1EB8AC58393D}" destId="{8C7C8A0F-0A06-483D-A9D7-96CF0E17D890}" srcOrd="6" destOrd="0" parTransId="{C9956A01-63D3-427A-AB9C-3EB362503B01}" sibTransId="{82C3F066-882F-4686-9B3D-3CA9423133AD}"/>
    <dgm:cxn modelId="{A1CCDF50-18D7-40A1-A30E-F94EACF8F377}" type="presOf" srcId="{3705FA3D-6C80-48B6-9370-337A9AF94109}" destId="{6063B6A0-B7DB-4DFA-9B91-6673AA36EC1B}" srcOrd="0" destOrd="0" presId="urn:microsoft.com/office/officeart/2005/8/layout/list1"/>
    <dgm:cxn modelId="{0FFDBF77-5247-42DE-B979-420851A44BE1}" type="presOf" srcId="{D09A82D2-F612-482A-99EE-4244BDE20D61}" destId="{E9BF15CA-C295-4B99-9F60-12AB9F309752}" srcOrd="1" destOrd="0" presId="urn:microsoft.com/office/officeart/2005/8/layout/list1"/>
    <dgm:cxn modelId="{9C917D79-AC74-4320-9839-6C394071862E}" type="presOf" srcId="{8C7C8A0F-0A06-483D-A9D7-96CF0E17D890}" destId="{162BDAC6-D06F-44B0-8E31-56F8F07D2716}" srcOrd="0" destOrd="0" presId="urn:microsoft.com/office/officeart/2005/8/layout/list1"/>
    <dgm:cxn modelId="{C9207A7A-711E-4FEA-B028-DA1EFF27BACF}" srcId="{5DCA2385-0DF9-4363-A412-1EB8AC58393D}" destId="{6691EC6E-F62A-474B-8BD4-01314EA2BA3F}" srcOrd="4" destOrd="0" parTransId="{A33644D7-A4DE-4BF3-8A29-F210651A1164}" sibTransId="{8C04EB3C-4024-46E6-AB81-42746DEBA6B0}"/>
    <dgm:cxn modelId="{538CCC7B-CABD-44FA-BEFC-F2168F5C3EE1}" type="presOf" srcId="{6691EC6E-F62A-474B-8BD4-01314EA2BA3F}" destId="{D80E28D3-7196-462A-AB5B-B764100BC2DE}" srcOrd="0" destOrd="0" presId="urn:microsoft.com/office/officeart/2005/8/layout/list1"/>
    <dgm:cxn modelId="{2B255B83-DC40-4150-B07F-0BF5347E3AD6}" srcId="{5DCA2385-0DF9-4363-A412-1EB8AC58393D}" destId="{5BB3EB19-A7B2-47FC-9FBE-F0137A8632A3}" srcOrd="0" destOrd="0" parTransId="{DEFBDB07-62C7-41FC-AD00-1BDBEC5E2FEF}" sibTransId="{D79AC40D-11E4-451B-B79A-7C1A069142D7}"/>
    <dgm:cxn modelId="{268FE3B2-8811-4E5F-960B-ED5C2C0EA8FE}" type="presOf" srcId="{F5B0491C-8E7F-499E-BC7E-0CFA31FBFB95}" destId="{53289204-B0DA-4A6B-9010-0B86EB5E334E}" srcOrd="0" destOrd="0" presId="urn:microsoft.com/office/officeart/2005/8/layout/list1"/>
    <dgm:cxn modelId="{F622CDC5-7A8A-41C6-AD5A-3BCCE6E4CB67}" type="presOf" srcId="{5BB3EB19-A7B2-47FC-9FBE-F0137A8632A3}" destId="{872F3672-90EB-4E74-81B9-FD9BD647D940}" srcOrd="0" destOrd="0" presId="urn:microsoft.com/office/officeart/2005/8/layout/list1"/>
    <dgm:cxn modelId="{2505D4CC-4876-4FFD-91C3-AEE6CC831756}" type="presOf" srcId="{6691EC6E-F62A-474B-8BD4-01314EA2BA3F}" destId="{012BA476-12C2-4A5C-9881-354AB18E5C1E}" srcOrd="1" destOrd="0" presId="urn:microsoft.com/office/officeart/2005/8/layout/list1"/>
    <dgm:cxn modelId="{D618CBD7-ED9E-428C-B5AD-08F7395A5F18}" type="presOf" srcId="{3705FA3D-6C80-48B6-9370-337A9AF94109}" destId="{E01367FC-3CDC-4F07-90D4-333248C4F821}" srcOrd="1" destOrd="0" presId="urn:microsoft.com/office/officeart/2005/8/layout/list1"/>
    <dgm:cxn modelId="{0BC778F0-C2A9-46F8-9346-F6D003EF835C}" srcId="{5DCA2385-0DF9-4363-A412-1EB8AC58393D}" destId="{56525781-05FD-41C6-A4B5-DAAD9D72503E}" srcOrd="5" destOrd="0" parTransId="{07CB01A9-8EEB-4F1F-A3C3-65AEA833DBBC}" sibTransId="{05641E30-11D7-43D1-8422-F0F396A33DA8}"/>
    <dgm:cxn modelId="{E20E97FC-7931-40B0-8F40-EC97ABD84D84}" type="presOf" srcId="{56525781-05FD-41C6-A4B5-DAAD9D72503E}" destId="{AC13D8FB-644A-470A-BC82-AA0CD1B2969B}" srcOrd="0" destOrd="0" presId="urn:microsoft.com/office/officeart/2005/8/layout/list1"/>
    <dgm:cxn modelId="{2109BDFE-1140-4279-8FC0-229A25F3A871}" srcId="{5DCA2385-0DF9-4363-A412-1EB8AC58393D}" destId="{3705FA3D-6C80-48B6-9370-337A9AF94109}" srcOrd="2" destOrd="0" parTransId="{AF12B49A-8552-45A4-ADF0-C1053081ACBF}" sibTransId="{B7FCFA73-F780-4E26-B71C-3CE014AA0CED}"/>
    <dgm:cxn modelId="{63A47113-C7D5-4DB6-B208-59CDFD5C8E42}" type="presParOf" srcId="{10F38ED0-1633-49CB-9CFE-A8185A3F214F}" destId="{A53B1F22-567F-466D-A706-F96201002710}" srcOrd="0" destOrd="0" presId="urn:microsoft.com/office/officeart/2005/8/layout/list1"/>
    <dgm:cxn modelId="{D7110DFA-2904-4ED4-96B7-F4455B44D1EC}" type="presParOf" srcId="{A53B1F22-567F-466D-A706-F96201002710}" destId="{872F3672-90EB-4E74-81B9-FD9BD647D940}" srcOrd="0" destOrd="0" presId="urn:microsoft.com/office/officeart/2005/8/layout/list1"/>
    <dgm:cxn modelId="{7A3BCB3A-C07C-4F71-99E8-11D6CA033537}" type="presParOf" srcId="{A53B1F22-567F-466D-A706-F96201002710}" destId="{EC1CDD70-E017-4D73-B32B-931BB34DBF8D}" srcOrd="1" destOrd="0" presId="urn:microsoft.com/office/officeart/2005/8/layout/list1"/>
    <dgm:cxn modelId="{DE87A357-1D9C-46EB-8E89-BD5C2471379B}" type="presParOf" srcId="{10F38ED0-1633-49CB-9CFE-A8185A3F214F}" destId="{F8592C13-D44B-42F3-81DA-03CDA4753D98}" srcOrd="1" destOrd="0" presId="urn:microsoft.com/office/officeart/2005/8/layout/list1"/>
    <dgm:cxn modelId="{3DE436F1-20E6-4391-83BE-C479A632BD1C}" type="presParOf" srcId="{10F38ED0-1633-49CB-9CFE-A8185A3F214F}" destId="{D5A1CE54-DC44-428C-A76B-8B762A2C0CD6}" srcOrd="2" destOrd="0" presId="urn:microsoft.com/office/officeart/2005/8/layout/list1"/>
    <dgm:cxn modelId="{705E9DAA-9030-4D1C-B5C3-5511240D9D7F}" type="presParOf" srcId="{10F38ED0-1633-49CB-9CFE-A8185A3F214F}" destId="{FE5190D4-5433-4BE3-93FF-E709878E83E7}" srcOrd="3" destOrd="0" presId="urn:microsoft.com/office/officeart/2005/8/layout/list1"/>
    <dgm:cxn modelId="{43834319-F36B-467B-A568-8E28786D2C60}" type="presParOf" srcId="{10F38ED0-1633-49CB-9CFE-A8185A3F214F}" destId="{DB7CF808-6869-45C4-BB97-EA7CE12DB24B}" srcOrd="4" destOrd="0" presId="urn:microsoft.com/office/officeart/2005/8/layout/list1"/>
    <dgm:cxn modelId="{A9EB55F9-2D23-48A8-BF21-F380B5CBF9B2}" type="presParOf" srcId="{DB7CF808-6869-45C4-BB97-EA7CE12DB24B}" destId="{69932827-FD71-4F40-AE28-182403E4BFF8}" srcOrd="0" destOrd="0" presId="urn:microsoft.com/office/officeart/2005/8/layout/list1"/>
    <dgm:cxn modelId="{1545C726-3360-4B52-9438-90EB93AECC73}" type="presParOf" srcId="{DB7CF808-6869-45C4-BB97-EA7CE12DB24B}" destId="{E9BF15CA-C295-4B99-9F60-12AB9F309752}" srcOrd="1" destOrd="0" presId="urn:microsoft.com/office/officeart/2005/8/layout/list1"/>
    <dgm:cxn modelId="{21366D20-A323-4ECB-A8AA-D33389439785}" type="presParOf" srcId="{10F38ED0-1633-49CB-9CFE-A8185A3F214F}" destId="{D18600C2-B527-4179-8D39-B4977ED9CF76}" srcOrd="5" destOrd="0" presId="urn:microsoft.com/office/officeart/2005/8/layout/list1"/>
    <dgm:cxn modelId="{32EEEED5-D230-434A-9E76-E78E5875D78F}" type="presParOf" srcId="{10F38ED0-1633-49CB-9CFE-A8185A3F214F}" destId="{1542F965-A1C0-4D9B-A05B-56B9DEF54EB9}" srcOrd="6" destOrd="0" presId="urn:microsoft.com/office/officeart/2005/8/layout/list1"/>
    <dgm:cxn modelId="{95546664-5AA6-49D5-B400-CF21FA94A808}" type="presParOf" srcId="{10F38ED0-1633-49CB-9CFE-A8185A3F214F}" destId="{22B8F0FD-78CD-4065-AEBC-6EA93FBDA5CF}" srcOrd="7" destOrd="0" presId="urn:microsoft.com/office/officeart/2005/8/layout/list1"/>
    <dgm:cxn modelId="{63264337-9899-429E-BD97-124D9B63142E}" type="presParOf" srcId="{10F38ED0-1633-49CB-9CFE-A8185A3F214F}" destId="{C1E1A9DB-A4B0-43C9-9BDF-5C2AAF5B9613}" srcOrd="8" destOrd="0" presId="urn:microsoft.com/office/officeart/2005/8/layout/list1"/>
    <dgm:cxn modelId="{E7978128-ED9E-4C28-93BF-399AB8239DC6}" type="presParOf" srcId="{C1E1A9DB-A4B0-43C9-9BDF-5C2AAF5B9613}" destId="{6063B6A0-B7DB-4DFA-9B91-6673AA36EC1B}" srcOrd="0" destOrd="0" presId="urn:microsoft.com/office/officeart/2005/8/layout/list1"/>
    <dgm:cxn modelId="{AE2F53E8-DD8D-4611-97C7-40184628595A}" type="presParOf" srcId="{C1E1A9DB-A4B0-43C9-9BDF-5C2AAF5B9613}" destId="{E01367FC-3CDC-4F07-90D4-333248C4F821}" srcOrd="1" destOrd="0" presId="urn:microsoft.com/office/officeart/2005/8/layout/list1"/>
    <dgm:cxn modelId="{092D02FA-4D8D-4848-95B2-7F0ED22865FE}" type="presParOf" srcId="{10F38ED0-1633-49CB-9CFE-A8185A3F214F}" destId="{85436DE8-7B68-4FA8-BE63-1B26B8288A61}" srcOrd="9" destOrd="0" presId="urn:microsoft.com/office/officeart/2005/8/layout/list1"/>
    <dgm:cxn modelId="{6E4D94CB-0A0A-402E-A55F-7374033F73FA}" type="presParOf" srcId="{10F38ED0-1633-49CB-9CFE-A8185A3F214F}" destId="{A0545E51-F252-4B75-B2D8-917CD11294A8}" srcOrd="10" destOrd="0" presId="urn:microsoft.com/office/officeart/2005/8/layout/list1"/>
    <dgm:cxn modelId="{60DEC57F-28F6-4C88-B18E-073015109B77}" type="presParOf" srcId="{10F38ED0-1633-49CB-9CFE-A8185A3F214F}" destId="{B36BEC04-4BB2-4EDE-8902-D2478F61656C}" srcOrd="11" destOrd="0" presId="urn:microsoft.com/office/officeart/2005/8/layout/list1"/>
    <dgm:cxn modelId="{249644D8-A19E-423D-8B79-89119B5ECF7C}" type="presParOf" srcId="{10F38ED0-1633-49CB-9CFE-A8185A3F214F}" destId="{CD15761A-C032-4C6F-AFFC-6ABA522DFD8D}" srcOrd="12" destOrd="0" presId="urn:microsoft.com/office/officeart/2005/8/layout/list1"/>
    <dgm:cxn modelId="{E5E76A4F-F171-4257-8D24-4A377C168158}" type="presParOf" srcId="{CD15761A-C032-4C6F-AFFC-6ABA522DFD8D}" destId="{53289204-B0DA-4A6B-9010-0B86EB5E334E}" srcOrd="0" destOrd="0" presId="urn:microsoft.com/office/officeart/2005/8/layout/list1"/>
    <dgm:cxn modelId="{9AF3A7A3-B02C-48EA-B5D3-E24BBFB56898}" type="presParOf" srcId="{CD15761A-C032-4C6F-AFFC-6ABA522DFD8D}" destId="{AB25FADD-E090-43D2-B146-149C78E9F2D0}" srcOrd="1" destOrd="0" presId="urn:microsoft.com/office/officeart/2005/8/layout/list1"/>
    <dgm:cxn modelId="{958CB4CF-09F4-4B10-A51B-E4705ADFF604}" type="presParOf" srcId="{10F38ED0-1633-49CB-9CFE-A8185A3F214F}" destId="{4EDC4489-19C6-49E4-B898-D8468A8BFBEA}" srcOrd="13" destOrd="0" presId="urn:microsoft.com/office/officeart/2005/8/layout/list1"/>
    <dgm:cxn modelId="{F650B04F-FD77-4621-8CEA-7BDF41C4CE90}" type="presParOf" srcId="{10F38ED0-1633-49CB-9CFE-A8185A3F214F}" destId="{8C908990-56FD-4E5C-93C0-EBCA5F567948}" srcOrd="14" destOrd="0" presId="urn:microsoft.com/office/officeart/2005/8/layout/list1"/>
    <dgm:cxn modelId="{F619807D-C495-4FC9-B256-57B1AB935FED}" type="presParOf" srcId="{10F38ED0-1633-49CB-9CFE-A8185A3F214F}" destId="{4A8A02F4-C353-4CF8-BC55-917032A4924A}" srcOrd="15" destOrd="0" presId="urn:microsoft.com/office/officeart/2005/8/layout/list1"/>
    <dgm:cxn modelId="{DE69B617-68A5-47D8-8869-67D09995981B}" type="presParOf" srcId="{10F38ED0-1633-49CB-9CFE-A8185A3F214F}" destId="{3AA18BEC-5C2F-4BBE-B8B0-EB9C6F71DEE1}" srcOrd="16" destOrd="0" presId="urn:microsoft.com/office/officeart/2005/8/layout/list1"/>
    <dgm:cxn modelId="{A450AEC8-AFEC-44CB-82E1-843396909A3F}" type="presParOf" srcId="{3AA18BEC-5C2F-4BBE-B8B0-EB9C6F71DEE1}" destId="{D80E28D3-7196-462A-AB5B-B764100BC2DE}" srcOrd="0" destOrd="0" presId="urn:microsoft.com/office/officeart/2005/8/layout/list1"/>
    <dgm:cxn modelId="{71094941-882A-434F-940C-B206B677B426}" type="presParOf" srcId="{3AA18BEC-5C2F-4BBE-B8B0-EB9C6F71DEE1}" destId="{012BA476-12C2-4A5C-9881-354AB18E5C1E}" srcOrd="1" destOrd="0" presId="urn:microsoft.com/office/officeart/2005/8/layout/list1"/>
    <dgm:cxn modelId="{19F2DB06-3B6F-423B-AC2C-0ACC5CC2CF52}" type="presParOf" srcId="{10F38ED0-1633-49CB-9CFE-A8185A3F214F}" destId="{0C0CBA73-B31E-494B-A24F-FA11625548B8}" srcOrd="17" destOrd="0" presId="urn:microsoft.com/office/officeart/2005/8/layout/list1"/>
    <dgm:cxn modelId="{BBC42928-6BD2-4AAE-9A35-EDCF6F2F82F0}" type="presParOf" srcId="{10F38ED0-1633-49CB-9CFE-A8185A3F214F}" destId="{39E59A06-7030-4886-8F9C-0AD96F95DCE2}" srcOrd="18" destOrd="0" presId="urn:microsoft.com/office/officeart/2005/8/layout/list1"/>
    <dgm:cxn modelId="{37E4A3C0-2AC4-4679-BAFE-5AF3DFF936C4}" type="presParOf" srcId="{10F38ED0-1633-49CB-9CFE-A8185A3F214F}" destId="{7319BA22-81FD-43F5-832D-FE4D80A6C03F}" srcOrd="19" destOrd="0" presId="urn:microsoft.com/office/officeart/2005/8/layout/list1"/>
    <dgm:cxn modelId="{BBE73926-0B47-4EBD-9FC9-0677B579F8C0}" type="presParOf" srcId="{10F38ED0-1633-49CB-9CFE-A8185A3F214F}" destId="{7F0007E8-D50D-48B4-A523-871E8014D032}" srcOrd="20" destOrd="0" presId="urn:microsoft.com/office/officeart/2005/8/layout/list1"/>
    <dgm:cxn modelId="{25B76192-2CAF-43EF-A365-7F089235CAA7}" type="presParOf" srcId="{7F0007E8-D50D-48B4-A523-871E8014D032}" destId="{AC13D8FB-644A-470A-BC82-AA0CD1B2969B}" srcOrd="0" destOrd="0" presId="urn:microsoft.com/office/officeart/2005/8/layout/list1"/>
    <dgm:cxn modelId="{48458581-56C7-4A98-8709-B918CFD36117}" type="presParOf" srcId="{7F0007E8-D50D-48B4-A523-871E8014D032}" destId="{D97F18B0-90B3-4148-9DC0-5B2D528C355D}" srcOrd="1" destOrd="0" presId="urn:microsoft.com/office/officeart/2005/8/layout/list1"/>
    <dgm:cxn modelId="{E24EFC9F-6142-438B-9D0D-9DF7D7443F1F}" type="presParOf" srcId="{10F38ED0-1633-49CB-9CFE-A8185A3F214F}" destId="{C5B2AD08-BC7E-4BE6-8199-A3971A3DA4F1}" srcOrd="21" destOrd="0" presId="urn:microsoft.com/office/officeart/2005/8/layout/list1"/>
    <dgm:cxn modelId="{1C2DFFC4-E66A-492F-9F28-5054CAFEF6F2}" type="presParOf" srcId="{10F38ED0-1633-49CB-9CFE-A8185A3F214F}" destId="{01D125C8-698B-4988-8B53-A41DD9672CEF}" srcOrd="22" destOrd="0" presId="urn:microsoft.com/office/officeart/2005/8/layout/list1"/>
    <dgm:cxn modelId="{34A8BE06-CC3E-413A-97E3-5966B26B14ED}" type="presParOf" srcId="{10F38ED0-1633-49CB-9CFE-A8185A3F214F}" destId="{7C81B5AF-F30E-474F-8875-6735262C1BDE}" srcOrd="23" destOrd="0" presId="urn:microsoft.com/office/officeart/2005/8/layout/list1"/>
    <dgm:cxn modelId="{D5870898-99E7-4674-BD94-AF34D7FAC911}" type="presParOf" srcId="{10F38ED0-1633-49CB-9CFE-A8185A3F214F}" destId="{6D56590E-B520-4ADB-B9D7-351F71121539}" srcOrd="24" destOrd="0" presId="urn:microsoft.com/office/officeart/2005/8/layout/list1"/>
    <dgm:cxn modelId="{D0B342FE-4322-4ADF-B9AB-08ACD5EAA60C}" type="presParOf" srcId="{6D56590E-B520-4ADB-B9D7-351F71121539}" destId="{162BDAC6-D06F-44B0-8E31-56F8F07D2716}" srcOrd="0" destOrd="0" presId="urn:microsoft.com/office/officeart/2005/8/layout/list1"/>
    <dgm:cxn modelId="{CF79B2F1-5943-4D08-AA3F-EE16DF98E796}" type="presParOf" srcId="{6D56590E-B520-4ADB-B9D7-351F71121539}" destId="{516FE6C5-E633-4445-99FF-60C6B9A99291}" srcOrd="1" destOrd="0" presId="urn:microsoft.com/office/officeart/2005/8/layout/list1"/>
    <dgm:cxn modelId="{586D91B1-4E10-4395-8DB8-2318A721C3CF}" type="presParOf" srcId="{10F38ED0-1633-49CB-9CFE-A8185A3F214F}" destId="{F922FBE2-C434-4061-9A01-B2DD3A631978}" srcOrd="25" destOrd="0" presId="urn:microsoft.com/office/officeart/2005/8/layout/list1"/>
    <dgm:cxn modelId="{59C77753-D886-4E75-95BA-EB55F3C71A41}" type="presParOf" srcId="{10F38ED0-1633-49CB-9CFE-A8185A3F214F}" destId="{9AB71D6B-AEED-4A15-B2B1-26587E3C38C2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A1CE54-DC44-428C-A76B-8B762A2C0CD6}">
      <dsp:nvSpPr>
        <dsp:cNvPr id="0" name=""/>
        <dsp:cNvSpPr/>
      </dsp:nvSpPr>
      <dsp:spPr>
        <a:xfrm>
          <a:off x="0" y="365970"/>
          <a:ext cx="690051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1CDD70-E017-4D73-B32B-931BB34DBF8D}">
      <dsp:nvSpPr>
        <dsp:cNvPr id="0" name=""/>
        <dsp:cNvSpPr/>
      </dsp:nvSpPr>
      <dsp:spPr>
        <a:xfrm>
          <a:off x="345025" y="115050"/>
          <a:ext cx="4830358" cy="5018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Introduction</a:t>
          </a:r>
          <a:endParaRPr lang="en-US" sz="1700" kern="1200"/>
        </a:p>
      </dsp:txBody>
      <dsp:txXfrm>
        <a:off x="369523" y="139548"/>
        <a:ext cx="4781362" cy="452844"/>
      </dsp:txXfrm>
    </dsp:sp>
    <dsp:sp modelId="{1542F965-A1C0-4D9B-A05B-56B9DEF54EB9}">
      <dsp:nvSpPr>
        <dsp:cNvPr id="0" name=""/>
        <dsp:cNvSpPr/>
      </dsp:nvSpPr>
      <dsp:spPr>
        <a:xfrm>
          <a:off x="0" y="1137090"/>
          <a:ext cx="690051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126424"/>
              <a:satOff val="-2903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BF15CA-C295-4B99-9F60-12AB9F309752}">
      <dsp:nvSpPr>
        <dsp:cNvPr id="0" name=""/>
        <dsp:cNvSpPr/>
      </dsp:nvSpPr>
      <dsp:spPr>
        <a:xfrm>
          <a:off x="345025" y="886170"/>
          <a:ext cx="4830358" cy="501840"/>
        </a:xfrm>
        <a:prstGeom prst="roundRect">
          <a:avLst/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Our team</a:t>
          </a:r>
          <a:endParaRPr lang="en-US" sz="1700" kern="1200" dirty="0"/>
        </a:p>
      </dsp:txBody>
      <dsp:txXfrm>
        <a:off x="369523" y="910668"/>
        <a:ext cx="4781362" cy="452844"/>
      </dsp:txXfrm>
    </dsp:sp>
    <dsp:sp modelId="{A0545E51-F252-4B75-B2D8-917CD11294A8}">
      <dsp:nvSpPr>
        <dsp:cNvPr id="0" name=""/>
        <dsp:cNvSpPr/>
      </dsp:nvSpPr>
      <dsp:spPr>
        <a:xfrm>
          <a:off x="0" y="1908210"/>
          <a:ext cx="690051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1367FC-3CDC-4F07-90D4-333248C4F821}">
      <dsp:nvSpPr>
        <dsp:cNvPr id="0" name=""/>
        <dsp:cNvSpPr/>
      </dsp:nvSpPr>
      <dsp:spPr>
        <a:xfrm>
          <a:off x="345025" y="1657290"/>
          <a:ext cx="4830358" cy="50184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The </a:t>
          </a:r>
          <a:r>
            <a:rPr lang="fr-FR" sz="1700" kern="1200" dirty="0" err="1"/>
            <a:t>market</a:t>
          </a:r>
          <a:endParaRPr lang="en-US" sz="1700" kern="1200" dirty="0"/>
        </a:p>
      </dsp:txBody>
      <dsp:txXfrm>
        <a:off x="369523" y="1681788"/>
        <a:ext cx="4781362" cy="452844"/>
      </dsp:txXfrm>
    </dsp:sp>
    <dsp:sp modelId="{8C908990-56FD-4E5C-93C0-EBCA5F567948}">
      <dsp:nvSpPr>
        <dsp:cNvPr id="0" name=""/>
        <dsp:cNvSpPr/>
      </dsp:nvSpPr>
      <dsp:spPr>
        <a:xfrm>
          <a:off x="0" y="2679330"/>
          <a:ext cx="690051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25FADD-E090-43D2-B146-149C78E9F2D0}">
      <dsp:nvSpPr>
        <dsp:cNvPr id="0" name=""/>
        <dsp:cNvSpPr/>
      </dsp:nvSpPr>
      <dsp:spPr>
        <a:xfrm>
          <a:off x="345025" y="2428410"/>
          <a:ext cx="4830358" cy="50184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The Application</a:t>
          </a:r>
          <a:endParaRPr lang="en-US" sz="1700" kern="1200" dirty="0"/>
        </a:p>
      </dsp:txBody>
      <dsp:txXfrm>
        <a:off x="369523" y="2452908"/>
        <a:ext cx="4781362" cy="452844"/>
      </dsp:txXfrm>
    </dsp:sp>
    <dsp:sp modelId="{39E59A06-7030-4886-8F9C-0AD96F95DCE2}">
      <dsp:nvSpPr>
        <dsp:cNvPr id="0" name=""/>
        <dsp:cNvSpPr/>
      </dsp:nvSpPr>
      <dsp:spPr>
        <a:xfrm>
          <a:off x="0" y="3450450"/>
          <a:ext cx="690051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2BA476-12C2-4A5C-9881-354AB18E5C1E}">
      <dsp:nvSpPr>
        <dsp:cNvPr id="0" name=""/>
        <dsp:cNvSpPr/>
      </dsp:nvSpPr>
      <dsp:spPr>
        <a:xfrm>
          <a:off x="345025" y="3199530"/>
          <a:ext cx="4830358" cy="50184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The Data</a:t>
          </a:r>
          <a:endParaRPr lang="en-US" sz="1700" kern="1200" dirty="0"/>
        </a:p>
      </dsp:txBody>
      <dsp:txXfrm>
        <a:off x="369523" y="3224028"/>
        <a:ext cx="4781362" cy="452844"/>
      </dsp:txXfrm>
    </dsp:sp>
    <dsp:sp modelId="{01D125C8-698B-4988-8B53-A41DD9672CEF}">
      <dsp:nvSpPr>
        <dsp:cNvPr id="0" name=""/>
        <dsp:cNvSpPr/>
      </dsp:nvSpPr>
      <dsp:spPr>
        <a:xfrm>
          <a:off x="0" y="4221570"/>
          <a:ext cx="690051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632119"/>
              <a:satOff val="-14516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F18B0-90B3-4148-9DC0-5B2D528C355D}">
      <dsp:nvSpPr>
        <dsp:cNvPr id="0" name=""/>
        <dsp:cNvSpPr/>
      </dsp:nvSpPr>
      <dsp:spPr>
        <a:xfrm>
          <a:off x="345025" y="3970650"/>
          <a:ext cx="4830358" cy="501840"/>
        </a:xfrm>
        <a:prstGeom prst="roundRect">
          <a:avLst/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The </a:t>
          </a:r>
          <a:r>
            <a:rPr lang="fr-FR" sz="1700" kern="1200" dirty="0" err="1"/>
            <a:t>Models</a:t>
          </a:r>
          <a:endParaRPr lang="en-US" sz="1700" kern="1200" dirty="0"/>
        </a:p>
      </dsp:txBody>
      <dsp:txXfrm>
        <a:off x="369523" y="3995148"/>
        <a:ext cx="4781362" cy="452844"/>
      </dsp:txXfrm>
    </dsp:sp>
    <dsp:sp modelId="{9AB71D6B-AEED-4A15-B2B1-26587E3C38C2}">
      <dsp:nvSpPr>
        <dsp:cNvPr id="0" name=""/>
        <dsp:cNvSpPr/>
      </dsp:nvSpPr>
      <dsp:spPr>
        <a:xfrm>
          <a:off x="0" y="4992690"/>
          <a:ext cx="690051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6FE6C5-E633-4445-99FF-60C6B9A99291}">
      <dsp:nvSpPr>
        <dsp:cNvPr id="0" name=""/>
        <dsp:cNvSpPr/>
      </dsp:nvSpPr>
      <dsp:spPr>
        <a:xfrm>
          <a:off x="345025" y="4741770"/>
          <a:ext cx="4830358" cy="5018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Conclusion</a:t>
          </a:r>
          <a:br>
            <a:rPr lang="fr-FR" sz="1700" kern="1200" dirty="0"/>
          </a:br>
          <a:endParaRPr lang="en-US" sz="1700" kern="1200" dirty="0"/>
        </a:p>
      </dsp:txBody>
      <dsp:txXfrm>
        <a:off x="369523" y="4766268"/>
        <a:ext cx="4781362" cy="452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B13577-8E8D-644F-093D-B56713B5B1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6E8963B-5F00-0AB8-C0B2-6B6D5A7379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A76606-4754-BDC1-8E79-30B65B09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7B959-926F-4962-9229-192530677993}" type="datetimeFigureOut">
              <a:rPr lang="fr-FR" smtClean="0"/>
              <a:t>30/10/2023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965F0D-529D-8ACF-D72B-51763923E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BF0C844-8611-97E8-E2E4-5E9988352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7564F-5577-4E20-BE5D-49EF953B56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3567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4483BF-01AF-48BB-5115-F3322CC6E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6E49E99-8D5F-4058-57C2-2012092AF3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89C9F2-CE4C-F3A2-7AF6-C4F21F139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7B959-926F-4962-9229-192530677993}" type="datetimeFigureOut">
              <a:rPr lang="fr-FR" smtClean="0"/>
              <a:t>30/10/2023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01FF168-4F4F-6937-5075-7C1CDA06B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FE2E691-D238-D138-F6DB-E851CDBE6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7564F-5577-4E20-BE5D-49EF953B56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3502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634EE66-25C0-D161-5599-F0D6D8307D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1BA5D0A-848D-7253-AF43-C7325FDDD1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AEDCDCA-E16B-0F91-6F85-B22D28648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7B959-926F-4962-9229-192530677993}" type="datetimeFigureOut">
              <a:rPr lang="fr-FR" smtClean="0"/>
              <a:t>30/10/2023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E0A3A55-4AA5-05A7-BBF8-DADE9B1E7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5DEB1FB-ABEF-E9EC-32A9-F015E49ED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7564F-5577-4E20-BE5D-49EF953B56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0091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EA3C45-8B2B-7DE4-807B-B63CEF370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EAC0B7-EFF0-7318-EA5D-1AD2C64AC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9AAD8B-5CB2-8187-3449-0F7739306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7B959-926F-4962-9229-192530677993}" type="datetimeFigureOut">
              <a:rPr lang="fr-FR" smtClean="0"/>
              <a:t>30/10/2023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5CFD937-A604-B17E-BA71-5C2FC5C24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877003-36BB-FC9B-81FB-762CA7403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7564F-5577-4E20-BE5D-49EF953B56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8985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196661-C710-0BDD-FC6B-6497652A6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2F62825-317D-1212-85D9-B0B18A890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6B9CA7-BA75-FFC9-D8DC-E56E13AE7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7B959-926F-4962-9229-192530677993}" type="datetimeFigureOut">
              <a:rPr lang="fr-FR" smtClean="0"/>
              <a:t>30/10/2023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295EBB-0389-1F41-4A96-095CF174D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E8C6CE1-6B02-634F-D7C6-43C6019DD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7564F-5577-4E20-BE5D-49EF953B56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9436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9BA0B1-2AF9-433B-57E2-3B05D8482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B07462-4458-7C47-EB89-625E7D9DCB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295BB5C-440D-E48F-07D4-4FE9CC5F88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68EA5FF-D1D6-4926-23D8-303A0B846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7B959-926F-4962-9229-192530677993}" type="datetimeFigureOut">
              <a:rPr lang="fr-FR" smtClean="0"/>
              <a:t>30/10/2023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35E7A63-91A3-F723-DE85-2A6205F76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1FBA2F-F421-2118-0773-ED471C6F5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7564F-5577-4E20-BE5D-49EF953B56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5627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88DCBE-65DE-CC60-6DA3-958340C6E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B617A11-73DC-0DD4-E741-46E8226B7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39519E2-F2AA-CA9E-5E51-1F77DA07D4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DA640C6-D967-55C4-6862-4112B59082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9154811-26C6-B133-F515-427D9AB15A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8384272-1D51-B96B-3D93-ECAE8DBB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7B959-926F-4962-9229-192530677993}" type="datetimeFigureOut">
              <a:rPr lang="fr-FR" smtClean="0"/>
              <a:t>30/10/2023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00EBB3A-8601-025D-44CC-264821766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2249B59-0A8B-D7D4-6E02-9616B3A1C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7564F-5577-4E20-BE5D-49EF953B56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6944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74FB22-55B7-8785-FD93-DA5813097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3A1538E-A9B0-74BA-DC02-DCB90D96E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7B959-926F-4962-9229-192530677993}" type="datetimeFigureOut">
              <a:rPr lang="fr-FR" smtClean="0"/>
              <a:t>30/10/2023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24ADC0-FCDF-D2BE-6EA5-95BC980FC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37BF2AE-2F71-0BE9-746D-91E24B5CE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7564F-5577-4E20-BE5D-49EF953B56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1062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8D71873-B72A-E529-E3A4-99C4EBDE8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7B959-926F-4962-9229-192530677993}" type="datetimeFigureOut">
              <a:rPr lang="fr-FR" smtClean="0"/>
              <a:t>30/10/2023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8027052-5BA4-FE76-C316-BF38DD1A2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2C01939-13B5-84F6-8229-5B4FE8BEC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7564F-5577-4E20-BE5D-49EF953B56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0262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FAB41D-86DE-6227-2F78-92452A177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8F5530-1FF8-EB3F-2E67-4636033CF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C52FAAE-1501-6C0D-B045-1F909C7BC2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825CB43-E80A-C995-E20D-D033BDDE9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7B959-926F-4962-9229-192530677993}" type="datetimeFigureOut">
              <a:rPr lang="fr-FR" smtClean="0"/>
              <a:t>30/10/2023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F2D63EE-32D3-1CD6-6EAF-19DBB03BF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AB25C34-AC30-0206-D0F7-62F4F0CBD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7564F-5577-4E20-BE5D-49EF953B56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0521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6DF06D-5929-8D39-FB62-B4674785C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4077F7D-81E0-3738-4798-31030FD3E2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E9FE5D0-26FA-382F-B553-070D929903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49D291D-CC15-C599-3F5D-1A14D67D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7B959-926F-4962-9229-192530677993}" type="datetimeFigureOut">
              <a:rPr lang="fr-FR" smtClean="0"/>
              <a:t>30/10/2023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65D382E-7EC1-1C44-711D-4856D980E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A36C459-47AC-A5D9-383E-0FB456D6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7564F-5577-4E20-BE5D-49EF953B56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9313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9743AAD-69FF-7848-7345-D38CB8967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2618477-DDBB-80C3-AFB9-335870A3F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B0B5B99-49BF-2F80-675D-3BF93D38FE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7B959-926F-4962-9229-192530677993}" type="datetimeFigureOut">
              <a:rPr lang="fr-FR" smtClean="0"/>
              <a:t>30/10/2023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F755A3-4AEE-6D5C-9BDB-6154972905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BE52A3B-D2B4-F287-85E7-0E8B5653C2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7564F-5577-4E20-BE5D-49EF953B56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781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hal.science/hal-04120582/document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code/blurredmachine/bag-of-words-meets-random-forest" TargetMode="External"/><Relationship Id="rId3" Type="http://schemas.openxmlformats.org/officeDocument/2006/relationships/hyperlink" Target="https://www.google.com/url?sa=i&amp;url=https%3A%2F%2Fblog.apptopia.com%2Fworldwide-and-us-download-leaders-2022&amp;psig=AOvVaw1StGrczv14KFO9gbcJN2N8&amp;ust=1698653965229000&amp;source=images&amp;cd=vfe&amp;opi=89978449&amp;ved=0CBIQjRxqFwoTCIDwnKPpmoIDFQAAAAAdAAAAABAJ" TargetMode="External"/><Relationship Id="rId7" Type="http://schemas.openxmlformats.org/officeDocument/2006/relationships/hyperlink" Target="https://medium.com/@tenzin_ngodup/simple-text-classification-using-random-forest-fe230be1e857" TargetMode="External"/><Relationship Id="rId2" Type="http://schemas.openxmlformats.org/officeDocument/2006/relationships/hyperlink" Target="https://www.google.com/url?sa=i&amp;url=https%3A%2F%2Fheadphonesaddict.com%2Fspotify-statistics%2F&amp;psig=AOvVaw1Q-5VFQtko8EQK5HDdpXt5&amp;ust=1698653695831000&amp;source=images&amp;cd=vfe&amp;opi=89978449&amp;ved=0CBIQjRxqFwoTCPiy2aLomoIDFQAAAAAdAAAAABAJ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tensorflow.org/tutorials/keras/text_classification?hl=fr" TargetMode="External"/><Relationship Id="rId5" Type="http://schemas.openxmlformats.org/officeDocument/2006/relationships/hyperlink" Target="https://www.kaggle.com/code/michalbaron/song-s-topics-classification-with-pytorch/notebook" TargetMode="External"/><Relationship Id="rId10" Type="http://schemas.openxmlformats.org/officeDocument/2006/relationships/hyperlink" Target="https://hal.science/hal-04120582/document" TargetMode="External"/><Relationship Id="rId4" Type="http://schemas.openxmlformats.org/officeDocument/2006/relationships/hyperlink" Target="https://www.kaggle.com/datasets/saurabhshahane/music-dataset-1950-to-2019/code" TargetMode="External"/><Relationship Id="rId9" Type="http://schemas.openxmlformats.org/officeDocument/2006/relationships/hyperlink" Target="https://towardsdatascience.com/deep-learning-and-carbon-emissions-79723d5bc86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B33DC6A-1F1C-4A06-834E-CFF88F1C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0FE1D5CF-87B8-4A8A-AD3C-01D06A607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208641" cy="6858000"/>
          </a:xfrm>
          <a:custGeom>
            <a:avLst/>
            <a:gdLst>
              <a:gd name="connsiteX0" fmla="*/ 0 w 6208641"/>
              <a:gd name="connsiteY0" fmla="*/ 0 h 6858000"/>
              <a:gd name="connsiteX1" fmla="*/ 5464181 w 6208641"/>
              <a:gd name="connsiteY1" fmla="*/ 0 h 6858000"/>
              <a:gd name="connsiteX2" fmla="*/ 5538086 w 6208641"/>
              <a:gd name="connsiteY2" fmla="*/ 159684 h 6858000"/>
              <a:gd name="connsiteX3" fmla="*/ 6208641 w 6208641"/>
              <a:gd name="connsiteY3" fmla="*/ 3706589 h 6858000"/>
              <a:gd name="connsiteX4" fmla="*/ 5734754 w 6208641"/>
              <a:gd name="connsiteY4" fmla="*/ 6730443 h 6858000"/>
              <a:gd name="connsiteX5" fmla="*/ 5689361 w 6208641"/>
              <a:gd name="connsiteY5" fmla="*/ 6858000 h 6858000"/>
              <a:gd name="connsiteX6" fmla="*/ 0 w 620864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8641" h="6858000">
                <a:moveTo>
                  <a:pt x="0" y="0"/>
                </a:moveTo>
                <a:lnTo>
                  <a:pt x="5464181" y="0"/>
                </a:lnTo>
                <a:lnTo>
                  <a:pt x="5538086" y="159684"/>
                </a:lnTo>
                <a:cubicBezTo>
                  <a:pt x="5961440" y="1172168"/>
                  <a:pt x="6208641" y="2392735"/>
                  <a:pt x="6208641" y="3706589"/>
                </a:cubicBezTo>
                <a:cubicBezTo>
                  <a:pt x="6208641" y="4801467"/>
                  <a:pt x="6036974" y="5831563"/>
                  <a:pt x="5734754" y="6730443"/>
                </a:cubicBezTo>
                <a:lnTo>
                  <a:pt x="568936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0926200-45C2-41E9-839F-31CD5FE4C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03325" cy="6858000"/>
          </a:xfrm>
          <a:custGeom>
            <a:avLst/>
            <a:gdLst>
              <a:gd name="connsiteX0" fmla="*/ 0 w 6203325"/>
              <a:gd name="connsiteY0" fmla="*/ 0 h 6858000"/>
              <a:gd name="connsiteX1" fmla="*/ 5458865 w 6203325"/>
              <a:gd name="connsiteY1" fmla="*/ 0 h 6858000"/>
              <a:gd name="connsiteX2" fmla="*/ 5532770 w 6203325"/>
              <a:gd name="connsiteY2" fmla="*/ 159684 h 6858000"/>
              <a:gd name="connsiteX3" fmla="*/ 6203325 w 6203325"/>
              <a:gd name="connsiteY3" fmla="*/ 3706589 h 6858000"/>
              <a:gd name="connsiteX4" fmla="*/ 5729438 w 6203325"/>
              <a:gd name="connsiteY4" fmla="*/ 6730443 h 6858000"/>
              <a:gd name="connsiteX5" fmla="*/ 5684045 w 6203325"/>
              <a:gd name="connsiteY5" fmla="*/ 6858000 h 6858000"/>
              <a:gd name="connsiteX6" fmla="*/ 0 w 620332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3325" h="6858000">
                <a:moveTo>
                  <a:pt x="0" y="0"/>
                </a:moveTo>
                <a:lnTo>
                  <a:pt x="5458865" y="0"/>
                </a:lnTo>
                <a:lnTo>
                  <a:pt x="5532770" y="159684"/>
                </a:lnTo>
                <a:cubicBezTo>
                  <a:pt x="5956124" y="1172168"/>
                  <a:pt x="6203325" y="2392735"/>
                  <a:pt x="6203325" y="3706589"/>
                </a:cubicBezTo>
                <a:cubicBezTo>
                  <a:pt x="6203325" y="4801467"/>
                  <a:pt x="6031658" y="5831563"/>
                  <a:pt x="5729438" y="6730443"/>
                </a:cubicBezTo>
                <a:lnTo>
                  <a:pt x="568404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5F0B58F-F4E9-6701-C417-95D634F767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9098" y="1106034"/>
            <a:ext cx="5019074" cy="3204134"/>
          </a:xfrm>
        </p:spPr>
        <p:txBody>
          <a:bodyPr anchor="b">
            <a:normAutofit/>
          </a:bodyPr>
          <a:lstStyle/>
          <a:p>
            <a:pPr algn="l"/>
            <a:r>
              <a:rPr lang="fr-FR" sz="5000" dirty="0" err="1"/>
              <a:t>Datacamp</a:t>
            </a:r>
            <a:r>
              <a:rPr lang="fr-FR" sz="5000" dirty="0"/>
              <a:t>: Musical Recommandation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10756A4-7D47-461C-132E-7A40A7C064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24" y="4872922"/>
            <a:ext cx="5013698" cy="1208141"/>
          </a:xfrm>
        </p:spPr>
        <p:txBody>
          <a:bodyPr>
            <a:normAutofit/>
          </a:bodyPr>
          <a:lstStyle/>
          <a:p>
            <a:pPr algn="l"/>
            <a:r>
              <a:rPr lang="fr-FR" sz="2800"/>
              <a:t>Presented by Axel Autogue, Léna Brunier and Boris Colin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8744040-82AA-ADB3-205B-8B95C20AE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9470" y="625683"/>
            <a:ext cx="2998032" cy="27432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546920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AB1089E-C27A-2251-F8EC-FAC90EA34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071" y="4150838"/>
            <a:ext cx="4708833" cy="154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26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08C005F-9F6E-71D3-67E7-9906BAE15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Respect of the Environnement: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3058B65-0613-6D41-B491-6C36E4F11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239" y="467208"/>
            <a:ext cx="4176126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254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7EF84F5-A1E0-8561-F4D2-E2E578D13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CO2 emissions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texte, capture d’écran, nombre, Tracé&#10;&#10;Description générée automatiquement">
            <a:extLst>
              <a:ext uri="{FF2B5EF4-FFF2-40B4-BE49-F238E27FC236}">
                <a16:creationId xmlns:a16="http://schemas.microsoft.com/office/drawing/2014/main" id="{426C6020-E9E2-9E96-4232-D8CEDCCFD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32" y="2642616"/>
            <a:ext cx="4608031" cy="3605784"/>
          </a:xfrm>
          <a:prstGeom prst="rect">
            <a:avLst/>
          </a:prstGeom>
        </p:spPr>
      </p:pic>
      <p:pic>
        <p:nvPicPr>
          <p:cNvPr id="4" name="Image 3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B2AD37E3-EA68-2ACF-35C0-42AE131A5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3168228"/>
            <a:ext cx="5614416" cy="255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13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B3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BF5BDF1-FE2C-4C8F-D729-091B6C90D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fr-FR" sz="2600">
                <a:solidFill>
                  <a:srgbClr val="FFFFFF"/>
                </a:solidFill>
              </a:rPr>
              <a:t>Our case: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FCF1378-99AD-F976-DFE7-AE059D002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812" y="779929"/>
            <a:ext cx="8486822" cy="54527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E67662-971E-6561-317A-C6123315EF3B}"/>
              </a:ext>
            </a:extLst>
          </p:cNvPr>
          <p:cNvSpPr/>
          <p:nvPr/>
        </p:nvSpPr>
        <p:spPr>
          <a:xfrm>
            <a:off x="5126473" y="5468588"/>
            <a:ext cx="270862" cy="1432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9B94D38-3E41-4E89-513D-8949481D9DDA}"/>
              </a:ext>
            </a:extLst>
          </p:cNvPr>
          <p:cNvSpPr txBox="1"/>
          <p:nvPr/>
        </p:nvSpPr>
        <p:spPr>
          <a:xfrm>
            <a:off x="2190997" y="6513616"/>
            <a:ext cx="2752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hlinkClick r:id="rId3"/>
              </a:rPr>
              <a:t>https://hal.science/hal-04120582/document</a:t>
            </a:r>
            <a:r>
              <a:rPr lang="fr-FR" sz="1000" dirty="0"/>
              <a:t>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FEEB6E1-9A93-D96A-DD3F-5F448328E6AB}"/>
              </a:ext>
            </a:extLst>
          </p:cNvPr>
          <p:cNvSpPr txBox="1"/>
          <p:nvPr/>
        </p:nvSpPr>
        <p:spPr>
          <a:xfrm>
            <a:off x="7469580" y="6157356"/>
            <a:ext cx="3348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u="sng" dirty="0"/>
              <a:t>For 1s of training : 0,00325g of CO2</a:t>
            </a:r>
          </a:p>
        </p:txBody>
      </p:sp>
    </p:spTree>
    <p:extLst>
      <p:ext uri="{BB962C8B-B14F-4D97-AF65-F5344CB8AC3E}">
        <p14:creationId xmlns:p14="http://schemas.microsoft.com/office/powerpoint/2010/main" val="1944739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05C3647-1EC9-5F32-29EA-A9E21123D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Our data, and its treatement:</a:t>
            </a:r>
          </a:p>
        </p:txBody>
      </p:sp>
      <p:pic>
        <p:nvPicPr>
          <p:cNvPr id="7" name="Graphic 6" descr="Magnifying glass">
            <a:extLst>
              <a:ext uri="{FF2B5EF4-FFF2-40B4-BE49-F238E27FC236}">
                <a16:creationId xmlns:a16="http://schemas.microsoft.com/office/drawing/2014/main" id="{B230D428-4850-5CE3-F723-D0304D71E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936" y="699516"/>
            <a:ext cx="5458968" cy="5458968"/>
          </a:xfrm>
          <a:prstGeom prst="rect">
            <a:avLst/>
          </a:prstGeom>
        </p:spPr>
      </p:pic>
      <p:sp>
        <p:nvSpPr>
          <p:cNvPr id="12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00CBC58-053A-422A-4062-9D348CC008C0}"/>
              </a:ext>
            </a:extLst>
          </p:cNvPr>
          <p:cNvSpPr txBox="1"/>
          <p:nvPr/>
        </p:nvSpPr>
        <p:spPr>
          <a:xfrm>
            <a:off x="6739128" y="2664886"/>
            <a:ext cx="4818888" cy="35507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Overview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Points of interest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Filling the gaps</a:t>
            </a:r>
          </a:p>
        </p:txBody>
      </p:sp>
    </p:spTree>
    <p:extLst>
      <p:ext uri="{BB962C8B-B14F-4D97-AF65-F5344CB8AC3E}">
        <p14:creationId xmlns:p14="http://schemas.microsoft.com/office/powerpoint/2010/main" val="4004911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F84FFB4-363E-DA0A-F106-5029F2D72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Original dataset: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9B1B7CC-75D4-EE89-B6D0-09B95235E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25" y="2861386"/>
            <a:ext cx="11327549" cy="266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40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F25EFAF-BEEC-DA26-DE8B-81533C95D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A large database: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 descr="Une image contenant Graphique, logo, Police, graphisme&#10;&#10;Description générée automatiquement">
            <a:extLst>
              <a:ext uri="{FF2B5EF4-FFF2-40B4-BE49-F238E27FC236}">
                <a16:creationId xmlns:a16="http://schemas.microsoft.com/office/drawing/2014/main" id="{AB25DBA4-F1EC-B746-6D17-F7DF9D818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39" y="2642616"/>
            <a:ext cx="4180618" cy="3605784"/>
          </a:xfrm>
          <a:prstGeom prst="rect">
            <a:avLst/>
          </a:prstGeom>
        </p:spPr>
      </p:pic>
      <p:pic>
        <p:nvPicPr>
          <p:cNvPr id="4" name="Image 3" descr="Une image contenant Bleu électrique, Bleu cobalt&#10;&#10;Description générée automatiquement">
            <a:extLst>
              <a:ext uri="{FF2B5EF4-FFF2-40B4-BE49-F238E27FC236}">
                <a16:creationId xmlns:a16="http://schemas.microsoft.com/office/drawing/2014/main" id="{C50A6162-0DBA-68DF-F7AA-ADBE4C572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742" y="2642616"/>
            <a:ext cx="5401923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125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293C9E1-A020-8C01-EF1F-6834E781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The columns of interest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20A5528-C6F9-D4D4-9DC7-FE2DD5C97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0" y="3086100"/>
            <a:ext cx="7107732" cy="239885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2F3C88C-1F2C-A78B-9F73-D7F65E89B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014" y="2116962"/>
            <a:ext cx="3957852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093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9A65685-EF19-6616-7278-D595F9558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429" y="353160"/>
            <a:ext cx="7920425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The search for the model: Random Forest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8BD3866-6840-0615-BAC2-0BF37B67A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65" y="2044190"/>
            <a:ext cx="6891617" cy="413496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62BC238-B0F3-7B3A-E038-DED80A91A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2053" y="2181328"/>
            <a:ext cx="2723413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91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E52602E-B45C-4AB7-856B-705530CF6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Deep Learning</a:t>
            </a:r>
          </a:p>
        </p:txBody>
      </p:sp>
      <p:pic>
        <p:nvPicPr>
          <p:cNvPr id="3" name="Image 2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DB911452-1E22-388C-78AA-BD123F5B7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48" y="3089888"/>
            <a:ext cx="5131088" cy="2180712"/>
          </a:xfrm>
          <a:prstGeom prst="rect">
            <a:avLst/>
          </a:prstGeom>
        </p:spPr>
      </p:pic>
      <p:pic>
        <p:nvPicPr>
          <p:cNvPr id="4" name="Image 3" descr="Une image contenant smiley, émoticône, clipart, sourire&#10;&#10;Description générée automatiquement">
            <a:extLst>
              <a:ext uri="{FF2B5EF4-FFF2-40B4-BE49-F238E27FC236}">
                <a16:creationId xmlns:a16="http://schemas.microsoft.com/office/drawing/2014/main" id="{2A68E1AE-6C58-7BB8-90FC-7304A5AD0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65" y="2712126"/>
            <a:ext cx="5131087" cy="300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45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C58562F-9095-38A8-8629-1EC77B5B0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80" y="2862471"/>
            <a:ext cx="3041803" cy="29078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The model: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9B135F6-8600-1748-3503-485FAB58C2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1" t="30820" r="3293" b="1349"/>
          <a:stretch/>
        </p:blipFill>
        <p:spPr>
          <a:xfrm>
            <a:off x="4618870" y="478713"/>
            <a:ext cx="3369748" cy="269512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C6A8A99-5477-40F4-EDCA-FD255309A7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1" t="38998" r="25861" b="1373"/>
          <a:stretch/>
        </p:blipFill>
        <p:spPr>
          <a:xfrm>
            <a:off x="8293930" y="478712"/>
            <a:ext cx="3328839" cy="269512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24E5DB6-4AB5-7912-1D4B-752919C69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040" y="3429000"/>
            <a:ext cx="7112423" cy="138692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56A2BAC-1C8B-9DA2-1397-43D67C0ADE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870" y="4979009"/>
            <a:ext cx="4546816" cy="7912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ACD4D7D-BEDE-2D8B-0EF6-971717A56108}"/>
              </a:ext>
            </a:extLst>
          </p:cNvPr>
          <p:cNvSpPr/>
          <p:nvPr/>
        </p:nvSpPr>
        <p:spPr>
          <a:xfrm>
            <a:off x="8915400" y="961465"/>
            <a:ext cx="1344706" cy="19901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9398B0-52B9-F0D4-B11B-D5D3A12D1F57}"/>
              </a:ext>
            </a:extLst>
          </p:cNvPr>
          <p:cNvSpPr/>
          <p:nvPr/>
        </p:nvSpPr>
        <p:spPr>
          <a:xfrm flipH="1" flipV="1">
            <a:off x="10331532" y="3699163"/>
            <a:ext cx="1246910" cy="1721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ABB0FF-D6D2-D06E-1753-8F5B5B0FB303}"/>
              </a:ext>
            </a:extLst>
          </p:cNvPr>
          <p:cNvSpPr/>
          <p:nvPr/>
        </p:nvSpPr>
        <p:spPr>
          <a:xfrm flipH="1" flipV="1">
            <a:off x="5917868" y="4433453"/>
            <a:ext cx="2376061" cy="1721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6405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79FF23F-263D-F795-4A33-8F9F12106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Summary: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ZoneTexte 2">
            <a:extLst>
              <a:ext uri="{FF2B5EF4-FFF2-40B4-BE49-F238E27FC236}">
                <a16:creationId xmlns:a16="http://schemas.microsoft.com/office/drawing/2014/main" id="{AC839BD5-12AD-5D39-E0BF-B124F8E1EE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2318427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57245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CD80362-E35F-82B1-A5C2-0A8ABF70A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First attempt: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FF1C224-3542-0322-3840-38842023D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83" y="1590584"/>
            <a:ext cx="5423254" cy="517920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31FB7E2-BAD7-3A22-8A16-9452BAD8F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324" y="2507009"/>
            <a:ext cx="3997831" cy="399783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84FDFAF-3734-6B85-2681-843C4F12AEEB}"/>
              </a:ext>
            </a:extLst>
          </p:cNvPr>
          <p:cNvSpPr txBox="1"/>
          <p:nvPr/>
        </p:nvSpPr>
        <p:spPr>
          <a:xfrm>
            <a:off x="8216011" y="2137677"/>
            <a:ext cx="1606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Overfitting</a:t>
            </a:r>
            <a:r>
              <a:rPr lang="fr-FR" dirty="0"/>
              <a:t> Risk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3306C9-D3F6-37A4-2CB2-C225A7A5EF25}"/>
              </a:ext>
            </a:extLst>
          </p:cNvPr>
          <p:cNvSpPr/>
          <p:nvPr/>
        </p:nvSpPr>
        <p:spPr>
          <a:xfrm flipH="1" flipV="1">
            <a:off x="3182417" y="5181319"/>
            <a:ext cx="2525858" cy="1721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9323F3-94AC-BBF3-9804-6B7990CBA7F8}"/>
              </a:ext>
            </a:extLst>
          </p:cNvPr>
          <p:cNvSpPr/>
          <p:nvPr/>
        </p:nvSpPr>
        <p:spPr>
          <a:xfrm flipH="1" flipV="1">
            <a:off x="1398494" y="6555609"/>
            <a:ext cx="3419370" cy="1721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2162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5554027-8998-21EA-EB58-E40554A96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Second attempt: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E958A59-07BA-A689-84F0-52EBA6757E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1" t="10000" r="5613" b="10098"/>
          <a:stretch/>
        </p:blipFill>
        <p:spPr>
          <a:xfrm>
            <a:off x="-1" y="2178424"/>
            <a:ext cx="6944658" cy="390636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825B61E-0BEA-229C-6A2D-890C6BB61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947" y="1861878"/>
            <a:ext cx="4749054" cy="45590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902B4D-047C-BEB7-0EDA-B688EB30C18B}"/>
              </a:ext>
            </a:extLst>
          </p:cNvPr>
          <p:cNvSpPr/>
          <p:nvPr/>
        </p:nvSpPr>
        <p:spPr>
          <a:xfrm flipH="1" flipV="1">
            <a:off x="8216153" y="6204901"/>
            <a:ext cx="3086100" cy="1721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189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A7E2EBC-FCE0-BEFD-D012-7CD9C3F2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Third try: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C4C3D2C-EFA2-8265-F1AF-6A4F75097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48" y="3211752"/>
            <a:ext cx="5131088" cy="193698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AC1EE96-5B56-445D-31B7-F4EE3F847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65" y="2217815"/>
            <a:ext cx="5092779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389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FA082BB-B8E6-15A9-A967-1004E323F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04930F9-6AC8-22C7-67AE-EB95A8577743}"/>
              </a:ext>
            </a:extLst>
          </p:cNvPr>
          <p:cNvSpPr txBox="1"/>
          <p:nvPr/>
        </p:nvSpPr>
        <p:spPr>
          <a:xfrm>
            <a:off x="1371599" y="2318197"/>
            <a:ext cx="9724031" cy="3683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Amelioration points: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Try different kinds of tokenizers and embeddings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Use a language selection system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Spotify interactions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Filtered search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Review system to improve the model over time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06911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CD67B0-FDE1-37ED-F135-269AC405D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Sources and </a:t>
            </a:r>
            <a:r>
              <a:rPr lang="fr-FR" dirty="0" err="1"/>
              <a:t>References</a:t>
            </a:r>
            <a:r>
              <a:rPr lang="fr-FR" dirty="0"/>
              <a:t>: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598040D-86A2-9972-CDA9-EAA3F326ED27}"/>
              </a:ext>
            </a:extLst>
          </p:cNvPr>
          <p:cNvSpPr txBox="1"/>
          <p:nvPr/>
        </p:nvSpPr>
        <p:spPr>
          <a:xfrm>
            <a:off x="293427" y="1883391"/>
            <a:ext cx="1158012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hlinkClick r:id="rId2"/>
              </a:rPr>
              <a:t>https://www.google.com/url?sa=i&amp;url=https%3A%2F%2Fheadphonesaddict.com%2Fspotify-statistics%2F&amp;psig=AOvVaw1Q-5VFQtko8EQK5HDdpXt5&amp;ust=1698653695831000&amp;source=images&amp;cd=vfe&amp;opi=89978449&amp;ved=0CBIQjRxqFwoTCPiy2aLomoIDFQAAAAAdAAAAABAJ</a:t>
            </a:r>
            <a:endParaRPr lang="fr-FR" sz="1000" dirty="0"/>
          </a:p>
          <a:p>
            <a:r>
              <a:rPr lang="fr-FR" sz="1000" dirty="0">
                <a:hlinkClick r:id="rId3"/>
              </a:rPr>
              <a:t>https://www.google.com/url?sa=i&amp;url=https%3A%2F%2Fblog.apptopia.com%2Fworldwide-and-us-download-leaders-2022&amp;psig=AOvVaw1StGrczv14KFO9gbcJN2N8&amp;ust=1698653965229000&amp;source=images&amp;cd=vfe&amp;opi=89978449&amp;ved=0CBIQjRxqFwoTCIDwnKPpmoIDFQAAAAAdAAAAABAJ</a:t>
            </a:r>
            <a:endParaRPr lang="fr-FR" sz="1000" dirty="0"/>
          </a:p>
          <a:p>
            <a:r>
              <a:rPr lang="fr-FR" sz="1000" dirty="0">
                <a:hlinkClick r:id="rId4"/>
              </a:rPr>
              <a:t>https://www.kaggle.com/datasets/saurabhshahane/music-dataset-1950-to-2019/code</a:t>
            </a:r>
            <a:endParaRPr lang="fr-FR" sz="1000" dirty="0"/>
          </a:p>
          <a:p>
            <a:r>
              <a:rPr lang="fr-FR" sz="1000" dirty="0">
                <a:hlinkClick r:id="rId5"/>
              </a:rPr>
              <a:t>https://www.kaggle.com/code/michalbaron/song-s-topics-classification-with-pytorch/notebook</a:t>
            </a:r>
            <a:endParaRPr lang="fr-FR" sz="1000" dirty="0"/>
          </a:p>
          <a:p>
            <a:r>
              <a:rPr lang="fr-FR" sz="1000" dirty="0">
                <a:hlinkClick r:id="rId6"/>
              </a:rPr>
              <a:t>https://www.tensorflow.org/tutorials/keras/text_classification?hl=fr</a:t>
            </a:r>
            <a:endParaRPr lang="fr-FR" sz="1000" dirty="0"/>
          </a:p>
          <a:p>
            <a:r>
              <a:rPr lang="fr-FR" sz="1000" dirty="0">
                <a:hlinkClick r:id="rId7"/>
              </a:rPr>
              <a:t>https://medium.com/@tenzin_ngodup/simple-text-classification-using-random-forest-fe230be1e857</a:t>
            </a:r>
            <a:endParaRPr lang="fr-FR" sz="1000" dirty="0"/>
          </a:p>
          <a:p>
            <a:r>
              <a:rPr lang="fr-FR" sz="1000" dirty="0">
                <a:hlinkClick r:id="rId8"/>
              </a:rPr>
              <a:t>https://www.kaggle.com/code/blurredmachine/bag-of-words-meets-random-forest</a:t>
            </a:r>
            <a:endParaRPr lang="fr-FR" sz="1000" dirty="0"/>
          </a:p>
          <a:p>
            <a:r>
              <a:rPr lang="fr-FR" sz="1000" dirty="0">
                <a:hlinkClick r:id="rId9"/>
              </a:rPr>
              <a:t>https://towardsdatascience.com/deep-learning-and-carbon-emissions-79723d5bc86e</a:t>
            </a:r>
            <a:endParaRPr lang="fr-FR" sz="1000" dirty="0"/>
          </a:p>
          <a:p>
            <a:r>
              <a:rPr lang="fr-FR" sz="1000" dirty="0">
                <a:hlinkClick r:id="rId10"/>
              </a:rPr>
              <a:t>https://hal.science/hal-04120582/document</a:t>
            </a:r>
            <a:endParaRPr lang="fr-FR" sz="1000" dirty="0"/>
          </a:p>
          <a:p>
            <a:endParaRPr lang="fr-FR" sz="1000" dirty="0"/>
          </a:p>
          <a:p>
            <a:endParaRPr lang="fr-FR" sz="1000" dirty="0"/>
          </a:p>
          <a:p>
            <a:endParaRPr lang="fr-FR" sz="1000" dirty="0"/>
          </a:p>
          <a:p>
            <a:endParaRPr lang="fr-FR" sz="1000" dirty="0"/>
          </a:p>
          <a:p>
            <a:endParaRPr lang="fr-FR" sz="1000" dirty="0"/>
          </a:p>
          <a:p>
            <a:endParaRPr lang="fr-FR" sz="1000" dirty="0"/>
          </a:p>
          <a:p>
            <a:endParaRPr lang="fr-FR" sz="1000" dirty="0"/>
          </a:p>
          <a:p>
            <a:endParaRPr lang="fr-FR" sz="1000" dirty="0"/>
          </a:p>
          <a:p>
            <a:endParaRPr lang="fr-FR" sz="1000" dirty="0"/>
          </a:p>
          <a:p>
            <a:endParaRPr lang="fr-FR" sz="1000" dirty="0"/>
          </a:p>
          <a:p>
            <a:endParaRPr lang="fr-FR" sz="1000" dirty="0"/>
          </a:p>
          <a:p>
            <a:endParaRPr lang="fr-FR" sz="1000" dirty="0"/>
          </a:p>
          <a:p>
            <a:endParaRPr lang="fr-FR" sz="1000" dirty="0"/>
          </a:p>
          <a:p>
            <a:endParaRPr lang="fr-FR" sz="1000" dirty="0"/>
          </a:p>
          <a:p>
            <a:endParaRPr lang="fr-FR" sz="1000" dirty="0"/>
          </a:p>
          <a:p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1779362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1D0432B-91A7-B3E6-C2CE-5433D8228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501" y="489508"/>
            <a:ext cx="5754896" cy="16675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Introduction: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4744618-0F72-0EB4-B0FB-DDEA2540E2D7}"/>
              </a:ext>
            </a:extLst>
          </p:cNvPr>
          <p:cNvSpPr txBox="1"/>
          <p:nvPr/>
        </p:nvSpPr>
        <p:spPr>
          <a:xfrm>
            <a:off x="5596502" y="2405894"/>
            <a:ext cx="5754896" cy="31974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Our goals :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Recommend music based on the user’s tastes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Be fast and easy to use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Have a low environmental impact</a:t>
            </a:r>
            <a:endParaRPr lang="en-US" sz="20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96ABEAE-E60F-BFD4-6B12-E058BAA2B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49" y="489508"/>
            <a:ext cx="5007186" cy="457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01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B81C4E9F-6355-64E8-6693-43C3D020B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167" y="539121"/>
            <a:ext cx="2847814" cy="292083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ED4C2E7-5783-EE41-F37B-2A69302C3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381" y="965716"/>
            <a:ext cx="2463284" cy="24632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3043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D5C7EDB-FF4B-2262-345D-C274F9C2AC04}"/>
              </a:ext>
            </a:extLst>
          </p:cNvPr>
          <p:cNvSpPr txBox="1"/>
          <p:nvPr/>
        </p:nvSpPr>
        <p:spPr>
          <a:xfrm>
            <a:off x="556532" y="539121"/>
            <a:ext cx="4032983" cy="2618509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CA" sz="2800" dirty="0"/>
              <a:t>Axel </a:t>
            </a:r>
            <a:r>
              <a:rPr lang="en-CA" sz="2800" dirty="0" err="1"/>
              <a:t>Autogue</a:t>
            </a:r>
            <a:r>
              <a:rPr lang="en-CA" sz="2800" dirty="0"/>
              <a:t> (BI)</a:t>
            </a:r>
          </a:p>
          <a:p>
            <a:pPr algn="ctr">
              <a:spcAft>
                <a:spcPts val="600"/>
              </a:spcAft>
            </a:pPr>
            <a:r>
              <a:rPr lang="en-CA" sz="2800" dirty="0"/>
              <a:t>Data engineer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9A24C2D-628F-005E-5272-E5A3EF9A1C75}"/>
              </a:ext>
            </a:extLst>
          </p:cNvPr>
          <p:cNvSpPr txBox="1"/>
          <p:nvPr/>
        </p:nvSpPr>
        <p:spPr>
          <a:xfrm>
            <a:off x="7457703" y="389731"/>
            <a:ext cx="5140743" cy="3070225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AU" sz="2800" dirty="0" err="1"/>
              <a:t>Léna</a:t>
            </a:r>
            <a:r>
              <a:rPr lang="en-AU" sz="2800" dirty="0"/>
              <a:t> </a:t>
            </a:r>
            <a:r>
              <a:rPr lang="en-AU" sz="2800" dirty="0" err="1"/>
              <a:t>Brunier</a:t>
            </a:r>
            <a:r>
              <a:rPr lang="en-AU" sz="2800" dirty="0"/>
              <a:t> (DE)</a:t>
            </a:r>
          </a:p>
          <a:p>
            <a:pPr algn="ctr">
              <a:spcAft>
                <a:spcPts val="600"/>
              </a:spcAft>
            </a:pPr>
            <a:r>
              <a:rPr lang="en-AU" sz="2800" dirty="0"/>
              <a:t>Website development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3FAFF3E-866E-368A-6899-224C2595E358}"/>
              </a:ext>
            </a:extLst>
          </p:cNvPr>
          <p:cNvSpPr txBox="1"/>
          <p:nvPr/>
        </p:nvSpPr>
        <p:spPr>
          <a:xfrm>
            <a:off x="642938" y="3500263"/>
            <a:ext cx="10904538" cy="1268413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fr-FR" sz="2800" dirty="0"/>
              <a:t>Boris Colin (DAI)</a:t>
            </a:r>
          </a:p>
          <a:p>
            <a:pPr algn="ctr">
              <a:spcAft>
                <a:spcPts val="600"/>
              </a:spcAft>
            </a:pPr>
            <a:r>
              <a:rPr lang="fr-FR" sz="2800" dirty="0"/>
              <a:t>Machine Learning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F60CFB2-0EB7-8B30-C955-48C64015B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532214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Our </a:t>
            </a:r>
            <a:r>
              <a:rPr lang="en-US" sz="3200" dirty="0">
                <a:solidFill>
                  <a:schemeClr val="bg1"/>
                </a:solidFill>
              </a:rPr>
              <a:t>T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eam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E3E67E6-CAA6-E126-D6C8-C52AD7E39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515" y="732364"/>
            <a:ext cx="3011384" cy="301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911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DB8D87E-CC02-7C1B-52C1-39756960B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69" y="0"/>
            <a:ext cx="10902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352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B00020C-2175-5592-30D6-84AA1616B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The market: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4C3F9B5-66BF-7BA9-4650-EC61460DB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48" y="2737126"/>
            <a:ext cx="5131088" cy="288623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E77DA8D-F174-FA41-F877-4025D338E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65" y="2574783"/>
            <a:ext cx="5131087" cy="328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63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9" name="Rectangle 2068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0" name="Rectangle 2069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100+ Music Statistics in [year] (Music Industry, Revenue, Growth Stats)">
            <a:extLst>
              <a:ext uri="{FF2B5EF4-FFF2-40B4-BE49-F238E27FC236}">
                <a16:creationId xmlns:a16="http://schemas.microsoft.com/office/drawing/2014/main" id="{65E6FEFF-F018-E345-6745-F72574F63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13571" y="891540"/>
            <a:ext cx="9015306" cy="507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196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FC8F54B-1F30-CCA0-16DF-D6DD58151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70" y="586855"/>
            <a:ext cx="3389018" cy="30291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</a:t>
            </a:r>
            <a:r>
              <a:rPr lang="en-US" sz="4000" dirty="0">
                <a:solidFill>
                  <a:srgbClr val="FFFFFF"/>
                </a:solidFill>
              </a:rPr>
              <a:t>A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pplication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98AB0BD-E5C6-3239-C393-0346CC8227BE}"/>
              </a:ext>
            </a:extLst>
          </p:cNvPr>
          <p:cNvSpPr txBox="1"/>
          <p:nvPr/>
        </p:nvSpPr>
        <p:spPr>
          <a:xfrm>
            <a:off x="4810259" y="649480"/>
            <a:ext cx="6555347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Provides recommendation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Intuitive usage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Fast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Respects the environment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47885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C53D753-E913-E3ED-DEA3-C1E931CA7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Intuitive usage: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A21D46D-FBEF-1096-FCEC-3F7B641AB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727" y="1966293"/>
            <a:ext cx="10118545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60951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1420</TotalTime>
  <Words>394</Words>
  <Application>Microsoft Office PowerPoint</Application>
  <PresentationFormat>Grand écran</PresentationFormat>
  <Paragraphs>79</Paragraphs>
  <Slides>24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Thème Office</vt:lpstr>
      <vt:lpstr>Datacamp: Musical Recommandation</vt:lpstr>
      <vt:lpstr>Summary:</vt:lpstr>
      <vt:lpstr>Introduction:</vt:lpstr>
      <vt:lpstr>Our Team</vt:lpstr>
      <vt:lpstr>Présentation PowerPoint</vt:lpstr>
      <vt:lpstr>The market:</vt:lpstr>
      <vt:lpstr>Présentation PowerPoint</vt:lpstr>
      <vt:lpstr>The Application</vt:lpstr>
      <vt:lpstr>Intuitive usage:</vt:lpstr>
      <vt:lpstr>Respect of the Environnement:</vt:lpstr>
      <vt:lpstr>CO2 emissions</vt:lpstr>
      <vt:lpstr>Our case:</vt:lpstr>
      <vt:lpstr>Our data, and its treatement:</vt:lpstr>
      <vt:lpstr>Original dataset:</vt:lpstr>
      <vt:lpstr>A large database:</vt:lpstr>
      <vt:lpstr>The columns of interest</vt:lpstr>
      <vt:lpstr>The search for the model: Random Forest</vt:lpstr>
      <vt:lpstr>Deep Learning</vt:lpstr>
      <vt:lpstr>The model:</vt:lpstr>
      <vt:lpstr>First attempt:</vt:lpstr>
      <vt:lpstr>Second attempt:</vt:lpstr>
      <vt:lpstr>Third try:</vt:lpstr>
      <vt:lpstr>Conclusion</vt:lpstr>
      <vt:lpstr>Sources and References: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Datacamp</dc:title>
  <dc:creator>Thomas Collin</dc:creator>
  <cp:lastModifiedBy>Léna BRUNIER</cp:lastModifiedBy>
  <cp:revision>11</cp:revision>
  <dcterms:created xsi:type="dcterms:W3CDTF">2023-10-29T07:37:21Z</dcterms:created>
  <dcterms:modified xsi:type="dcterms:W3CDTF">2023-10-30T09:27:14Z</dcterms:modified>
</cp:coreProperties>
</file>